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sldIdLst>
    <p:sldId id="256" r:id="rId5"/>
    <p:sldId id="258" r:id="rId6"/>
    <p:sldId id="293" r:id="rId7"/>
    <p:sldId id="260" r:id="rId8"/>
    <p:sldId id="297" r:id="rId9"/>
    <p:sldId id="296" r:id="rId10"/>
    <p:sldId id="289" r:id="rId11"/>
    <p:sldId id="290" r:id="rId12"/>
    <p:sldId id="299" r:id="rId13"/>
    <p:sldId id="298" r:id="rId14"/>
    <p:sldId id="300" r:id="rId15"/>
    <p:sldId id="292" r:id="rId16"/>
    <p:sldId id="28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22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55" d="100"/>
          <a:sy n="155" d="100"/>
        </p:scale>
        <p:origin x="472" y="96"/>
      </p:cViewPr>
      <p:guideLst>
        <p:guide orient="horz" pos="2251"/>
        <p:guide pos="3863"/>
        <p:guide orient="horz" pos="22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형원" userId="67981be5-bc2d-46b3-99fc-fbe705bb0bad" providerId="ADAL" clId="{353D7CAC-76EC-41CB-9D6B-4640EA925D4D}"/>
    <pc:docChg chg="undo custSel addSld delSld modSld sldOrd">
      <pc:chgData name="서형원" userId="67981be5-bc2d-46b3-99fc-fbe705bb0bad" providerId="ADAL" clId="{353D7CAC-76EC-41CB-9D6B-4640EA925D4D}" dt="2024-03-11T08:20:12.868" v="5733" actId="20577"/>
      <pc:docMkLst>
        <pc:docMk/>
      </pc:docMkLst>
      <pc:sldChg chg="modSp modTransition">
        <pc:chgData name="서형원" userId="67981be5-bc2d-46b3-99fc-fbe705bb0bad" providerId="ADAL" clId="{353D7CAC-76EC-41CB-9D6B-4640EA925D4D}" dt="2024-03-11T08:20:12.868" v="5733" actId="20577"/>
        <pc:sldMkLst>
          <pc:docMk/>
          <pc:sldMk cId="3352708563" sldId="256"/>
        </pc:sldMkLst>
        <pc:spChg chg="mod">
          <ac:chgData name="서형원" userId="67981be5-bc2d-46b3-99fc-fbe705bb0bad" providerId="ADAL" clId="{353D7CAC-76EC-41CB-9D6B-4640EA925D4D}" dt="2024-03-11T08:20:12.868" v="5733" actId="20577"/>
          <ac:spMkLst>
            <pc:docMk/>
            <pc:sldMk cId="3352708563" sldId="256"/>
            <ac:spMk id="2" creationId="{8E2B6420-C546-AD29-8A64-9740D6E7749F}"/>
          </ac:spMkLst>
        </pc:spChg>
        <pc:spChg chg="mod">
          <ac:chgData name="서형원" userId="67981be5-bc2d-46b3-99fc-fbe705bb0bad" providerId="ADAL" clId="{353D7CAC-76EC-41CB-9D6B-4640EA925D4D}" dt="2024-03-11T08:20:05.853" v="5732" actId="20577"/>
          <ac:spMkLst>
            <pc:docMk/>
            <pc:sldMk cId="3352708563" sldId="256"/>
            <ac:spMk id="3" creationId="{795AACBB-D8A9-AD91-AD57-7607C513EAA7}"/>
          </ac:spMkLst>
        </pc:spChg>
        <pc:spChg chg="mod">
          <ac:chgData name="서형원" userId="67981be5-bc2d-46b3-99fc-fbe705bb0bad" providerId="ADAL" clId="{353D7CAC-76EC-41CB-9D6B-4640EA925D4D}" dt="2024-03-10T12:51:25.782" v="24" actId="20577"/>
          <ac:spMkLst>
            <pc:docMk/>
            <pc:sldMk cId="3352708563" sldId="256"/>
            <ac:spMk id="4" creationId="{68C5200A-9A9E-C3E4-9497-94A8F676C3B3}"/>
          </ac:spMkLst>
        </pc:spChg>
      </pc:sldChg>
      <pc:sldChg chg="modSp modTransition">
        <pc:chgData name="서형원" userId="67981be5-bc2d-46b3-99fc-fbe705bb0bad" providerId="ADAL" clId="{353D7CAC-76EC-41CB-9D6B-4640EA925D4D}" dt="2024-03-11T08:19:18.766" v="5716"/>
        <pc:sldMkLst>
          <pc:docMk/>
          <pc:sldMk cId="3388599783" sldId="258"/>
        </pc:sldMkLst>
        <pc:spChg chg="mod">
          <ac:chgData name="서형원" userId="67981be5-bc2d-46b3-99fc-fbe705bb0bad" providerId="ADAL" clId="{353D7CAC-76EC-41CB-9D6B-4640EA925D4D}" dt="2024-03-11T07:34:39.370" v="3489" actId="20577"/>
          <ac:spMkLst>
            <pc:docMk/>
            <pc:sldMk cId="3388599783" sldId="258"/>
            <ac:spMk id="4" creationId="{0B63CFC8-1B8E-ADEC-3ADD-8491A1385028}"/>
          </ac:spMkLst>
        </pc:spChg>
      </pc:sldChg>
      <pc:sldChg chg="addSp modSp modTransition">
        <pc:chgData name="서형원" userId="67981be5-bc2d-46b3-99fc-fbe705bb0bad" providerId="ADAL" clId="{353D7CAC-76EC-41CB-9D6B-4640EA925D4D}" dt="2024-03-11T08:19:18.766" v="5716"/>
        <pc:sldMkLst>
          <pc:docMk/>
          <pc:sldMk cId="931695934" sldId="260"/>
        </pc:sldMkLst>
        <pc:spChg chg="mod">
          <ac:chgData name="서형원" userId="67981be5-bc2d-46b3-99fc-fbe705bb0bad" providerId="ADAL" clId="{353D7CAC-76EC-41CB-9D6B-4640EA925D4D}" dt="2024-03-11T06:39:54.443" v="750" actId="20577"/>
          <ac:spMkLst>
            <pc:docMk/>
            <pc:sldMk cId="931695934" sldId="260"/>
            <ac:spMk id="3" creationId="{15532761-2F44-D051-B3A6-C23ED0916D63}"/>
          </ac:spMkLst>
        </pc:spChg>
        <pc:spChg chg="add mod">
          <ac:chgData name="서형원" userId="67981be5-bc2d-46b3-99fc-fbe705bb0bad" providerId="ADAL" clId="{353D7CAC-76EC-41CB-9D6B-4640EA925D4D}" dt="2024-03-11T07:30:47.357" v="3275" actId="1076"/>
          <ac:spMkLst>
            <pc:docMk/>
            <pc:sldMk cId="931695934" sldId="260"/>
            <ac:spMk id="13" creationId="{6703662F-EF7C-413F-A7C8-70EDACFC25CE}"/>
          </ac:spMkLst>
        </pc:spChg>
        <pc:spChg chg="mod">
          <ac:chgData name="서형원" userId="67981be5-bc2d-46b3-99fc-fbe705bb0bad" providerId="ADAL" clId="{353D7CAC-76EC-41CB-9D6B-4640EA925D4D}" dt="2024-03-11T07:30:47.357" v="3275" actId="1076"/>
          <ac:spMkLst>
            <pc:docMk/>
            <pc:sldMk cId="931695934" sldId="260"/>
            <ac:spMk id="22" creationId="{B10AC625-4B24-8503-7BBE-8305340E3659}"/>
          </ac:spMkLst>
        </pc:spChg>
        <pc:picChg chg="add mod">
          <ac:chgData name="서형원" userId="67981be5-bc2d-46b3-99fc-fbe705bb0bad" providerId="ADAL" clId="{353D7CAC-76EC-41CB-9D6B-4640EA925D4D}" dt="2024-03-11T07:30:47.357" v="3275" actId="1076"/>
          <ac:picMkLst>
            <pc:docMk/>
            <pc:sldMk cId="931695934" sldId="260"/>
            <ac:picMk id="12" creationId="{C12E49BE-CB28-4C8E-A442-7280C0FDC725}"/>
          </ac:picMkLst>
        </pc:picChg>
        <pc:picChg chg="mod">
          <ac:chgData name="서형원" userId="67981be5-bc2d-46b3-99fc-fbe705bb0bad" providerId="ADAL" clId="{353D7CAC-76EC-41CB-9D6B-4640EA925D4D}" dt="2024-03-11T07:30:47.357" v="3275" actId="1076"/>
          <ac:picMkLst>
            <pc:docMk/>
            <pc:sldMk cId="931695934" sldId="260"/>
            <ac:picMk id="2053" creationId="{D6210F47-6226-DACA-A973-7F7A5D728439}"/>
          </ac:picMkLst>
        </pc:picChg>
        <pc:picChg chg="mod">
          <ac:chgData name="서형원" userId="67981be5-bc2d-46b3-99fc-fbe705bb0bad" providerId="ADAL" clId="{353D7CAC-76EC-41CB-9D6B-4640EA925D4D}" dt="2024-03-11T04:55:44.231" v="435" actId="1076"/>
          <ac:picMkLst>
            <pc:docMk/>
            <pc:sldMk cId="931695934" sldId="260"/>
            <ac:picMk id="2055" creationId="{48D386FB-B016-E5ED-26AA-C7A65BC402F3}"/>
          </ac:picMkLst>
        </pc:picChg>
      </pc:sldChg>
      <pc:sldChg chg="modTransition">
        <pc:chgData name="서형원" userId="67981be5-bc2d-46b3-99fc-fbe705bb0bad" providerId="ADAL" clId="{353D7CAC-76EC-41CB-9D6B-4640EA925D4D}" dt="2024-03-11T08:19:18.766" v="5716"/>
        <pc:sldMkLst>
          <pc:docMk/>
          <pc:sldMk cId="2375558422" sldId="288"/>
        </pc:sldMkLst>
      </pc:sldChg>
      <pc:sldChg chg="addSp delSp modSp modTransition">
        <pc:chgData name="서형원" userId="67981be5-bc2d-46b3-99fc-fbe705bb0bad" providerId="ADAL" clId="{353D7CAC-76EC-41CB-9D6B-4640EA925D4D}" dt="2024-03-11T08:19:18.766" v="5716"/>
        <pc:sldMkLst>
          <pc:docMk/>
          <pc:sldMk cId="2990995317" sldId="289"/>
        </pc:sldMkLst>
        <pc:spChg chg="mod">
          <ac:chgData name="서형원" userId="67981be5-bc2d-46b3-99fc-fbe705bb0bad" providerId="ADAL" clId="{353D7CAC-76EC-41CB-9D6B-4640EA925D4D}" dt="2024-03-11T05:52:24.282" v="587" actId="20577"/>
          <ac:spMkLst>
            <pc:docMk/>
            <pc:sldMk cId="2990995317" sldId="289"/>
            <ac:spMk id="2" creationId="{C3C40EBC-5837-6BA6-A3BE-3B6DCFBD4B1F}"/>
          </ac:spMkLst>
        </pc:spChg>
        <pc:spChg chg="mod">
          <ac:chgData name="서형원" userId="67981be5-bc2d-46b3-99fc-fbe705bb0bad" providerId="ADAL" clId="{353D7CAC-76EC-41CB-9D6B-4640EA925D4D}" dt="2024-03-11T07:30:29.974" v="3274" actId="207"/>
          <ac:spMkLst>
            <pc:docMk/>
            <pc:sldMk cId="2990995317" sldId="289"/>
            <ac:spMk id="10" creationId="{F605BD16-C2EE-45D0-989A-4AC7BC733DA3}"/>
          </ac:spMkLst>
        </pc:spChg>
        <pc:spChg chg="add del">
          <ac:chgData name="서형원" userId="67981be5-bc2d-46b3-99fc-fbe705bb0bad" providerId="ADAL" clId="{353D7CAC-76EC-41CB-9D6B-4640EA925D4D}" dt="2024-03-11T07:04:45.386" v="2177"/>
          <ac:spMkLst>
            <pc:docMk/>
            <pc:sldMk cId="2990995317" sldId="289"/>
            <ac:spMk id="13" creationId="{49B6FFDC-A0F0-482E-9AE6-A66FD74B6285}"/>
          </ac:spMkLst>
        </pc:spChg>
        <pc:spChg chg="add del">
          <ac:chgData name="서형원" userId="67981be5-bc2d-46b3-99fc-fbe705bb0bad" providerId="ADAL" clId="{353D7CAC-76EC-41CB-9D6B-4640EA925D4D}" dt="2024-03-11T07:05:09" v="2181" actId="478"/>
          <ac:spMkLst>
            <pc:docMk/>
            <pc:sldMk cId="2990995317" sldId="289"/>
            <ac:spMk id="14" creationId="{6C546009-A79D-4157-9784-06E0F7046465}"/>
          </ac:spMkLst>
        </pc:spChg>
        <pc:spChg chg="add del mod">
          <ac:chgData name="서형원" userId="67981be5-bc2d-46b3-99fc-fbe705bb0bad" providerId="ADAL" clId="{353D7CAC-76EC-41CB-9D6B-4640EA925D4D}" dt="2024-03-11T07:06:55.448" v="2208" actId="478"/>
          <ac:spMkLst>
            <pc:docMk/>
            <pc:sldMk cId="2990995317" sldId="289"/>
            <ac:spMk id="15" creationId="{8EB5977C-2FCF-452E-B0D8-E46EE1C1BBB6}"/>
          </ac:spMkLst>
        </pc:spChg>
        <pc:spChg chg="add mod">
          <ac:chgData name="서형원" userId="67981be5-bc2d-46b3-99fc-fbe705bb0bad" providerId="ADAL" clId="{353D7CAC-76EC-41CB-9D6B-4640EA925D4D}" dt="2024-03-11T07:08:55.849" v="2263" actId="20577"/>
          <ac:spMkLst>
            <pc:docMk/>
            <pc:sldMk cId="2990995317" sldId="289"/>
            <ac:spMk id="16" creationId="{10DE4757-64EC-4084-9D84-4F894E7B07AE}"/>
          </ac:spMkLst>
        </pc:spChg>
        <pc:spChg chg="add mod">
          <ac:chgData name="서형원" userId="67981be5-bc2d-46b3-99fc-fbe705bb0bad" providerId="ADAL" clId="{353D7CAC-76EC-41CB-9D6B-4640EA925D4D}" dt="2024-03-11T07:09:07.767" v="2264" actId="1076"/>
          <ac:spMkLst>
            <pc:docMk/>
            <pc:sldMk cId="2990995317" sldId="289"/>
            <ac:spMk id="23" creationId="{A2C6D465-DC34-4FD8-8F8E-96386FDA318F}"/>
          </ac:spMkLst>
        </pc:spChg>
        <pc:spChg chg="add mod">
          <ac:chgData name="서형원" userId="67981be5-bc2d-46b3-99fc-fbe705bb0bad" providerId="ADAL" clId="{353D7CAC-76EC-41CB-9D6B-4640EA925D4D}" dt="2024-03-11T07:07:40.457" v="2234" actId="20577"/>
          <ac:spMkLst>
            <pc:docMk/>
            <pc:sldMk cId="2990995317" sldId="289"/>
            <ac:spMk id="24" creationId="{08502CA5-428A-4945-8335-288477C09C22}"/>
          </ac:spMkLst>
        </pc:spChg>
        <pc:picChg chg="add del">
          <ac:chgData name="서형원" userId="67981be5-bc2d-46b3-99fc-fbe705bb0bad" providerId="ADAL" clId="{353D7CAC-76EC-41CB-9D6B-4640EA925D4D}" dt="2024-03-11T07:04:45.386" v="2177"/>
          <ac:picMkLst>
            <pc:docMk/>
            <pc:sldMk cId="2990995317" sldId="289"/>
            <ac:picMk id="3074" creationId="{079A0DAF-1659-40B5-B1F3-646EF2B00059}"/>
          </ac:picMkLst>
        </pc:picChg>
        <pc:picChg chg="add del">
          <ac:chgData name="서형원" userId="67981be5-bc2d-46b3-99fc-fbe705bb0bad" providerId="ADAL" clId="{353D7CAC-76EC-41CB-9D6B-4640EA925D4D}" dt="2024-03-11T07:04:45.386" v="2177"/>
          <ac:picMkLst>
            <pc:docMk/>
            <pc:sldMk cId="2990995317" sldId="289"/>
            <ac:picMk id="3075" creationId="{E0C566D8-FD23-46DB-93AC-C97E44375AE0}"/>
          </ac:picMkLst>
        </pc:picChg>
        <pc:picChg chg="add del">
          <ac:chgData name="서형원" userId="67981be5-bc2d-46b3-99fc-fbe705bb0bad" providerId="ADAL" clId="{353D7CAC-76EC-41CB-9D6B-4640EA925D4D}" dt="2024-03-11T07:04:45.386" v="2177"/>
          <ac:picMkLst>
            <pc:docMk/>
            <pc:sldMk cId="2990995317" sldId="289"/>
            <ac:picMk id="3076" creationId="{53BE8777-38B2-4700-8E3C-1977ACC25EB9}"/>
          </ac:picMkLst>
        </pc:picChg>
        <pc:picChg chg="add mod">
          <ac:chgData name="서형원" userId="67981be5-bc2d-46b3-99fc-fbe705bb0bad" providerId="ADAL" clId="{353D7CAC-76EC-41CB-9D6B-4640EA925D4D}" dt="2024-03-11T07:06:38.079" v="2204" actId="1076"/>
          <ac:picMkLst>
            <pc:docMk/>
            <pc:sldMk cId="2990995317" sldId="289"/>
            <ac:picMk id="3078" creationId="{8AB6FE73-CC96-4D48-920D-3ADB628D1979}"/>
          </ac:picMkLst>
        </pc:picChg>
        <pc:picChg chg="add mod">
          <ac:chgData name="서형원" userId="67981be5-bc2d-46b3-99fc-fbe705bb0bad" providerId="ADAL" clId="{353D7CAC-76EC-41CB-9D6B-4640EA925D4D}" dt="2024-03-11T07:06:43.848" v="2206" actId="1076"/>
          <ac:picMkLst>
            <pc:docMk/>
            <pc:sldMk cId="2990995317" sldId="289"/>
            <ac:picMk id="3080" creationId="{750217F9-617D-4B5A-A11E-3AEBBB094F32}"/>
          </ac:picMkLst>
        </pc:picChg>
        <pc:picChg chg="add mod">
          <ac:chgData name="서형원" userId="67981be5-bc2d-46b3-99fc-fbe705bb0bad" providerId="ADAL" clId="{353D7CAC-76EC-41CB-9D6B-4640EA925D4D}" dt="2024-03-11T07:06:15.592" v="2201" actId="1076"/>
          <ac:picMkLst>
            <pc:docMk/>
            <pc:sldMk cId="2990995317" sldId="289"/>
            <ac:picMk id="3082" creationId="{26EE33C1-1CD2-460E-9C4B-442B9176805D}"/>
          </ac:picMkLst>
        </pc:picChg>
      </pc:sldChg>
      <pc:sldChg chg="addSp delSp modSp modTransition">
        <pc:chgData name="서형원" userId="67981be5-bc2d-46b3-99fc-fbe705bb0bad" providerId="ADAL" clId="{353D7CAC-76EC-41CB-9D6B-4640EA925D4D}" dt="2024-03-11T08:19:18.766" v="5716"/>
        <pc:sldMkLst>
          <pc:docMk/>
          <pc:sldMk cId="3971793689" sldId="290"/>
        </pc:sldMkLst>
        <pc:spChg chg="mod">
          <ac:chgData name="서형원" userId="67981be5-bc2d-46b3-99fc-fbe705bb0bad" providerId="ADAL" clId="{353D7CAC-76EC-41CB-9D6B-4640EA925D4D}" dt="2024-03-11T05:52:55.918" v="652" actId="20577"/>
          <ac:spMkLst>
            <pc:docMk/>
            <pc:sldMk cId="3971793689" sldId="290"/>
            <ac:spMk id="2" creationId="{1D04D5FF-6DA8-D621-BF5F-C672BAE1E2FE}"/>
          </ac:spMkLst>
        </pc:spChg>
        <pc:spChg chg="del mod">
          <ac:chgData name="서형원" userId="67981be5-bc2d-46b3-99fc-fbe705bb0bad" providerId="ADAL" clId="{353D7CAC-76EC-41CB-9D6B-4640EA925D4D}" dt="2024-03-11T07:23:39.170" v="3030" actId="478"/>
          <ac:spMkLst>
            <pc:docMk/>
            <pc:sldMk cId="3971793689" sldId="290"/>
            <ac:spMk id="11" creationId="{F45A12FD-3740-4456-A22A-83BF80032853}"/>
          </ac:spMkLst>
        </pc:spChg>
        <pc:spChg chg="add del mod">
          <ac:chgData name="서형원" userId="67981be5-bc2d-46b3-99fc-fbe705bb0bad" providerId="ADAL" clId="{353D7CAC-76EC-41CB-9D6B-4640EA925D4D}" dt="2024-03-11T07:23:42.377" v="3033" actId="478"/>
          <ac:spMkLst>
            <pc:docMk/>
            <pc:sldMk cId="3971793689" sldId="290"/>
            <ac:spMk id="16" creationId="{4EE32145-3141-4910-87B0-C4A0888CB520}"/>
          </ac:spMkLst>
        </pc:spChg>
        <pc:spChg chg="add del">
          <ac:chgData name="서형원" userId="67981be5-bc2d-46b3-99fc-fbe705bb0bad" providerId="ADAL" clId="{353D7CAC-76EC-41CB-9D6B-4640EA925D4D}" dt="2024-03-11T07:23:40.851" v="3032"/>
          <ac:spMkLst>
            <pc:docMk/>
            <pc:sldMk cId="3971793689" sldId="290"/>
            <ac:spMk id="17" creationId="{63FD0DD2-FB80-4365-987A-6AC68F626602}"/>
          </ac:spMkLst>
        </pc:spChg>
        <pc:spChg chg="add del mod">
          <ac:chgData name="서형원" userId="67981be5-bc2d-46b3-99fc-fbe705bb0bad" providerId="ADAL" clId="{353D7CAC-76EC-41CB-9D6B-4640EA925D4D}" dt="2024-03-11T08:01:24.067" v="4981" actId="207"/>
          <ac:spMkLst>
            <pc:docMk/>
            <pc:sldMk cId="3971793689" sldId="290"/>
            <ac:spMk id="18" creationId="{C6D011F9-03B0-4BDA-A83D-0CF05D1DF303}"/>
          </ac:spMkLst>
        </pc:spChg>
        <pc:spChg chg="add del mod">
          <ac:chgData name="서형원" userId="67981be5-bc2d-46b3-99fc-fbe705bb0bad" providerId="ADAL" clId="{353D7CAC-76EC-41CB-9D6B-4640EA925D4D}" dt="2024-03-11T07:53:48.898" v="4458" actId="478"/>
          <ac:spMkLst>
            <pc:docMk/>
            <pc:sldMk cId="3971793689" sldId="290"/>
            <ac:spMk id="19" creationId="{4644B6E7-44DF-45A8-BEA8-89E36B2CE58F}"/>
          </ac:spMkLst>
        </pc:spChg>
        <pc:spChg chg="add del mod">
          <ac:chgData name="서형원" userId="67981be5-bc2d-46b3-99fc-fbe705bb0bad" providerId="ADAL" clId="{353D7CAC-76EC-41CB-9D6B-4640EA925D4D}" dt="2024-03-11T07:53:43.481" v="4456" actId="478"/>
          <ac:spMkLst>
            <pc:docMk/>
            <pc:sldMk cId="3971793689" sldId="290"/>
            <ac:spMk id="21" creationId="{44530578-F1A9-44BE-9F87-829C8F21B47C}"/>
          </ac:spMkLst>
        </pc:spChg>
        <pc:spChg chg="add mod">
          <ac:chgData name="서형원" userId="67981be5-bc2d-46b3-99fc-fbe705bb0bad" providerId="ADAL" clId="{353D7CAC-76EC-41CB-9D6B-4640EA925D4D}" dt="2024-03-11T08:06:50.322" v="5076" actId="20577"/>
          <ac:spMkLst>
            <pc:docMk/>
            <pc:sldMk cId="3971793689" sldId="290"/>
            <ac:spMk id="26" creationId="{ECB0F860-0677-4FC0-8F5F-277B2F7E8D08}"/>
          </ac:spMkLst>
        </pc:spChg>
        <pc:spChg chg="add mod">
          <ac:chgData name="서형원" userId="67981be5-bc2d-46b3-99fc-fbe705bb0bad" providerId="ADAL" clId="{353D7CAC-76EC-41CB-9D6B-4640EA925D4D}" dt="2024-03-11T08:06:47.862" v="5075" actId="20577"/>
          <ac:spMkLst>
            <pc:docMk/>
            <pc:sldMk cId="3971793689" sldId="290"/>
            <ac:spMk id="31" creationId="{A121F1DC-61E2-4705-B865-5DB9F3526B6E}"/>
          </ac:spMkLst>
        </pc:spChg>
        <pc:picChg chg="add mod modCrop">
          <ac:chgData name="서형원" userId="67981be5-bc2d-46b3-99fc-fbe705bb0bad" providerId="ADAL" clId="{353D7CAC-76EC-41CB-9D6B-4640EA925D4D}" dt="2024-03-11T08:02:40.436" v="4996" actId="1076"/>
          <ac:picMkLst>
            <pc:docMk/>
            <pc:sldMk cId="3971793689" sldId="290"/>
            <ac:picMk id="23" creationId="{3D690000-97BE-4505-BBEB-9954263A72B3}"/>
          </ac:picMkLst>
        </pc:picChg>
        <pc:picChg chg="add del mod modCrop">
          <ac:chgData name="서형원" userId="67981be5-bc2d-46b3-99fc-fbe705bb0bad" providerId="ADAL" clId="{353D7CAC-76EC-41CB-9D6B-4640EA925D4D}" dt="2024-03-11T08:03:18.691" v="4999" actId="478"/>
          <ac:picMkLst>
            <pc:docMk/>
            <pc:sldMk cId="3971793689" sldId="290"/>
            <ac:picMk id="25" creationId="{105C6789-E458-4C24-ADB9-C9DF6FD16091}"/>
          </ac:picMkLst>
        </pc:picChg>
        <pc:picChg chg="add mod modCrop">
          <ac:chgData name="서형원" userId="67981be5-bc2d-46b3-99fc-fbe705bb0bad" providerId="ADAL" clId="{353D7CAC-76EC-41CB-9D6B-4640EA925D4D}" dt="2024-03-11T08:03:48.269" v="5007" actId="1076"/>
          <ac:picMkLst>
            <pc:docMk/>
            <pc:sldMk cId="3971793689" sldId="290"/>
            <ac:picMk id="28" creationId="{F31906B6-4ABA-44FD-A7E3-4731ADB693F6}"/>
          </ac:picMkLst>
        </pc:picChg>
        <pc:picChg chg="add del mod">
          <ac:chgData name="서형원" userId="67981be5-bc2d-46b3-99fc-fbe705bb0bad" providerId="ADAL" clId="{353D7CAC-76EC-41CB-9D6B-4640EA925D4D}" dt="2024-03-11T08:04:45.998" v="5049" actId="1076"/>
          <ac:picMkLst>
            <pc:docMk/>
            <pc:sldMk cId="3971793689" sldId="290"/>
            <ac:picMk id="4098" creationId="{5789B6DC-DD6B-4B4C-BA25-5B768ADD3306}"/>
          </ac:picMkLst>
        </pc:picChg>
        <pc:picChg chg="add del mod">
          <ac:chgData name="서형원" userId="67981be5-bc2d-46b3-99fc-fbe705bb0bad" providerId="ADAL" clId="{353D7CAC-76EC-41CB-9D6B-4640EA925D4D}" dt="2024-03-11T07:26:01.665" v="3066"/>
          <ac:picMkLst>
            <pc:docMk/>
            <pc:sldMk cId="3971793689" sldId="290"/>
            <ac:picMk id="4100" creationId="{0597D122-F75D-4989-AE22-ACB822807241}"/>
          </ac:picMkLst>
        </pc:picChg>
        <pc:picChg chg="add del mod">
          <ac:chgData name="서형원" userId="67981be5-bc2d-46b3-99fc-fbe705bb0bad" providerId="ADAL" clId="{353D7CAC-76EC-41CB-9D6B-4640EA925D4D}" dt="2024-03-11T07:54:00.955" v="4464" actId="478"/>
          <ac:picMkLst>
            <pc:docMk/>
            <pc:sldMk cId="3971793689" sldId="290"/>
            <ac:picMk id="4104" creationId="{41F5B6E2-0A65-47E6-9354-5B03CD5A297B}"/>
          </ac:picMkLst>
        </pc:picChg>
        <pc:picChg chg="add del mod">
          <ac:chgData name="서형원" userId="67981be5-bc2d-46b3-99fc-fbe705bb0bad" providerId="ADAL" clId="{353D7CAC-76EC-41CB-9D6B-4640EA925D4D}" dt="2024-03-11T08:04:23.379" v="5040" actId="478"/>
          <ac:picMkLst>
            <pc:docMk/>
            <pc:sldMk cId="3971793689" sldId="290"/>
            <ac:picMk id="4106" creationId="{16635BD0-5FA5-406A-BD1D-5FE3A9FAF6C1}"/>
          </ac:picMkLst>
        </pc:picChg>
        <pc:picChg chg="add mod">
          <ac:chgData name="서형원" userId="67981be5-bc2d-46b3-99fc-fbe705bb0bad" providerId="ADAL" clId="{353D7CAC-76EC-41CB-9D6B-4640EA925D4D}" dt="2024-03-11T08:04:34.750" v="5046" actId="14100"/>
          <ac:picMkLst>
            <pc:docMk/>
            <pc:sldMk cId="3971793689" sldId="290"/>
            <ac:picMk id="4108" creationId="{3634D818-EBFA-401B-86EB-911700E27AB7}"/>
          </ac:picMkLst>
        </pc:picChg>
      </pc:sldChg>
      <pc:sldChg chg="modSp modTransition">
        <pc:chgData name="서형원" userId="67981be5-bc2d-46b3-99fc-fbe705bb0bad" providerId="ADAL" clId="{353D7CAC-76EC-41CB-9D6B-4640EA925D4D}" dt="2024-03-11T08:19:18.766" v="5716"/>
        <pc:sldMkLst>
          <pc:docMk/>
          <pc:sldMk cId="2066171240" sldId="292"/>
        </pc:sldMkLst>
        <pc:spChg chg="mod">
          <ac:chgData name="서형원" userId="67981be5-bc2d-46b3-99fc-fbe705bb0bad" providerId="ADAL" clId="{353D7CAC-76EC-41CB-9D6B-4640EA925D4D}" dt="2024-03-11T07:38:14.283" v="3495" actId="11"/>
          <ac:spMkLst>
            <pc:docMk/>
            <pc:sldMk cId="2066171240" sldId="292"/>
            <ac:spMk id="2" creationId="{C0832E96-9F8A-B785-EEBE-8C8AD7342623}"/>
          </ac:spMkLst>
        </pc:spChg>
      </pc:sldChg>
      <pc:sldChg chg="addSp delSp modSp add del modTransition">
        <pc:chgData name="서형원" userId="67981be5-bc2d-46b3-99fc-fbe705bb0bad" providerId="ADAL" clId="{353D7CAC-76EC-41CB-9D6B-4640EA925D4D}" dt="2024-03-11T08:19:18.766" v="5716"/>
        <pc:sldMkLst>
          <pc:docMk/>
          <pc:sldMk cId="1502432321" sldId="293"/>
        </pc:sldMkLst>
        <pc:spChg chg="mod">
          <ac:chgData name="서형원" userId="67981be5-bc2d-46b3-99fc-fbe705bb0bad" providerId="ADAL" clId="{353D7CAC-76EC-41CB-9D6B-4640EA925D4D}" dt="2024-03-11T05:35:56.797" v="443" actId="20578"/>
          <ac:spMkLst>
            <pc:docMk/>
            <pc:sldMk cId="1502432321" sldId="293"/>
            <ac:spMk id="3" creationId="{1D541EA6-6F48-F20F-6E46-EFC846222BD7}"/>
          </ac:spMkLst>
        </pc:spChg>
        <pc:spChg chg="add mod">
          <ac:chgData name="서형원" userId="67981be5-bc2d-46b3-99fc-fbe705bb0bad" providerId="ADAL" clId="{353D7CAC-76EC-41CB-9D6B-4640EA925D4D}" dt="2024-03-11T04:39:13.944" v="411" actId="1076"/>
          <ac:spMkLst>
            <pc:docMk/>
            <pc:sldMk cId="1502432321" sldId="293"/>
            <ac:spMk id="13" creationId="{82686AFF-EA4D-49AB-8E45-79504F72739B}"/>
          </ac:spMkLst>
        </pc:spChg>
        <pc:spChg chg="add mod">
          <ac:chgData name="서형원" userId="67981be5-bc2d-46b3-99fc-fbe705bb0bad" providerId="ADAL" clId="{353D7CAC-76EC-41CB-9D6B-4640EA925D4D}" dt="2024-03-11T04:38:30.367" v="373" actId="1076"/>
          <ac:spMkLst>
            <pc:docMk/>
            <pc:sldMk cId="1502432321" sldId="293"/>
            <ac:spMk id="15" creationId="{DBA7A973-4769-4604-A13B-B354A3F94046}"/>
          </ac:spMkLst>
        </pc:spChg>
        <pc:spChg chg="add mod">
          <ac:chgData name="서형원" userId="67981be5-bc2d-46b3-99fc-fbe705bb0bad" providerId="ADAL" clId="{353D7CAC-76EC-41CB-9D6B-4640EA925D4D}" dt="2024-03-11T04:38:39.727" v="392" actId="1076"/>
          <ac:spMkLst>
            <pc:docMk/>
            <pc:sldMk cId="1502432321" sldId="293"/>
            <ac:spMk id="19" creationId="{61FAA3E2-B0F2-41DA-B64D-7252DDFD8272}"/>
          </ac:spMkLst>
        </pc:spChg>
        <pc:spChg chg="add mod">
          <ac:chgData name="서형원" userId="67981be5-bc2d-46b3-99fc-fbe705bb0bad" providerId="ADAL" clId="{353D7CAC-76EC-41CB-9D6B-4640EA925D4D}" dt="2024-03-11T04:39:16.574" v="412" actId="1076"/>
          <ac:spMkLst>
            <pc:docMk/>
            <pc:sldMk cId="1502432321" sldId="293"/>
            <ac:spMk id="22" creationId="{CD3D51C4-F893-4E5F-A725-F82B2F4FD497}"/>
          </ac:spMkLst>
        </pc:spChg>
        <pc:picChg chg="mod">
          <ac:chgData name="서형원" userId="67981be5-bc2d-46b3-99fc-fbe705bb0bad" providerId="ADAL" clId="{353D7CAC-76EC-41CB-9D6B-4640EA925D4D}" dt="2024-03-11T04:33:40.624" v="46" actId="1076"/>
          <ac:picMkLst>
            <pc:docMk/>
            <pc:sldMk cId="1502432321" sldId="293"/>
            <ac:picMk id="10" creationId="{67B336E7-A93B-2953-800D-A69E2BDD6738}"/>
          </ac:picMkLst>
        </pc:picChg>
        <pc:picChg chg="add mod">
          <ac:chgData name="서형원" userId="67981be5-bc2d-46b3-99fc-fbe705bb0bad" providerId="ADAL" clId="{353D7CAC-76EC-41CB-9D6B-4640EA925D4D}" dt="2024-03-11T04:39:13.944" v="411" actId="1076"/>
          <ac:picMkLst>
            <pc:docMk/>
            <pc:sldMk cId="1502432321" sldId="293"/>
            <ac:picMk id="12" creationId="{E08A1C5D-DA76-47FD-B32C-FACF76263C99}"/>
          </ac:picMkLst>
        </pc:picChg>
        <pc:picChg chg="add mod">
          <ac:chgData name="서형원" userId="67981be5-bc2d-46b3-99fc-fbe705bb0bad" providerId="ADAL" clId="{353D7CAC-76EC-41CB-9D6B-4640EA925D4D}" dt="2024-03-11T04:38:30.367" v="373" actId="1076"/>
          <ac:picMkLst>
            <pc:docMk/>
            <pc:sldMk cId="1502432321" sldId="293"/>
            <ac:picMk id="14" creationId="{7DAC8F91-A538-4407-AB94-9F56519EA9CA}"/>
          </ac:picMkLst>
        </pc:picChg>
        <pc:picChg chg="add del mod">
          <ac:chgData name="서형원" userId="67981be5-bc2d-46b3-99fc-fbe705bb0bad" providerId="ADAL" clId="{353D7CAC-76EC-41CB-9D6B-4640EA925D4D}" dt="2024-03-11T04:36:47.338" v="311" actId="478"/>
          <ac:picMkLst>
            <pc:docMk/>
            <pc:sldMk cId="1502432321" sldId="293"/>
            <ac:picMk id="16" creationId="{618FEAFA-4FAD-4EB2-9DD6-F41626C596E9}"/>
          </ac:picMkLst>
        </pc:picChg>
        <pc:picChg chg="add mod modCrop">
          <ac:chgData name="서형원" userId="67981be5-bc2d-46b3-99fc-fbe705bb0bad" providerId="ADAL" clId="{353D7CAC-76EC-41CB-9D6B-4640EA925D4D}" dt="2024-03-11T04:38:39.727" v="392" actId="1076"/>
          <ac:picMkLst>
            <pc:docMk/>
            <pc:sldMk cId="1502432321" sldId="293"/>
            <ac:picMk id="18" creationId="{98251B9F-0F99-4E7D-A482-2D97F39E5413}"/>
          </ac:picMkLst>
        </pc:picChg>
        <pc:cxnChg chg="add mod">
          <ac:chgData name="서형원" userId="67981be5-bc2d-46b3-99fc-fbe705bb0bad" providerId="ADAL" clId="{353D7CAC-76EC-41CB-9D6B-4640EA925D4D}" dt="2024-03-11T04:39:13.944" v="411" actId="1076"/>
          <ac:cxnSpMkLst>
            <pc:docMk/>
            <pc:sldMk cId="1502432321" sldId="293"/>
            <ac:cxnSpMk id="21" creationId="{73EDC89F-1F20-4CAC-B71C-3A12F666BF29}"/>
          </ac:cxnSpMkLst>
        </pc:cxnChg>
      </pc:sldChg>
      <pc:sldChg chg="delSp del">
        <pc:chgData name="서형원" userId="67981be5-bc2d-46b3-99fc-fbe705bb0bad" providerId="ADAL" clId="{353D7CAC-76EC-41CB-9D6B-4640EA925D4D}" dt="2024-03-11T04:39:47.118" v="413" actId="2696"/>
        <pc:sldMkLst>
          <pc:docMk/>
          <pc:sldMk cId="1584177436" sldId="295"/>
        </pc:sldMkLst>
        <pc:spChg chg="del">
          <ac:chgData name="서형원" userId="67981be5-bc2d-46b3-99fc-fbe705bb0bad" providerId="ADAL" clId="{353D7CAC-76EC-41CB-9D6B-4640EA925D4D}" dt="2024-03-11T04:33:44.315" v="47"/>
          <ac:spMkLst>
            <pc:docMk/>
            <pc:sldMk cId="1584177436" sldId="295"/>
            <ac:spMk id="11" creationId="{7A8BDF34-2A5F-9440-A82F-8EBED3820C1E}"/>
          </ac:spMkLst>
        </pc:spChg>
        <pc:spChg chg="del">
          <ac:chgData name="서형원" userId="67981be5-bc2d-46b3-99fc-fbe705bb0bad" providerId="ADAL" clId="{353D7CAC-76EC-41CB-9D6B-4640EA925D4D}" dt="2024-03-11T04:33:44.315" v="47"/>
          <ac:spMkLst>
            <pc:docMk/>
            <pc:sldMk cId="1584177436" sldId="295"/>
            <ac:spMk id="19" creationId="{2C13F51E-96E1-C37A-8376-F415764CD2A1}"/>
          </ac:spMkLst>
        </pc:spChg>
        <pc:picChg chg="del">
          <ac:chgData name="서형원" userId="67981be5-bc2d-46b3-99fc-fbe705bb0bad" providerId="ADAL" clId="{353D7CAC-76EC-41CB-9D6B-4640EA925D4D}" dt="2024-03-11T04:33:44.315" v="47"/>
          <ac:picMkLst>
            <pc:docMk/>
            <pc:sldMk cId="1584177436" sldId="295"/>
            <ac:picMk id="10" creationId="{7C850299-45AF-2685-BF6D-5D290F797792}"/>
          </ac:picMkLst>
        </pc:picChg>
        <pc:picChg chg="del">
          <ac:chgData name="서형원" userId="67981be5-bc2d-46b3-99fc-fbe705bb0bad" providerId="ADAL" clId="{353D7CAC-76EC-41CB-9D6B-4640EA925D4D}" dt="2024-03-11T04:33:44.315" v="47"/>
          <ac:picMkLst>
            <pc:docMk/>
            <pc:sldMk cId="1584177436" sldId="295"/>
            <ac:picMk id="17" creationId="{FC0DA90B-49E4-9F1C-149D-37B1BF92B331}"/>
          </ac:picMkLst>
        </pc:picChg>
      </pc:sldChg>
      <pc:sldChg chg="addSp delSp modSp ord modTransition">
        <pc:chgData name="서형원" userId="67981be5-bc2d-46b3-99fc-fbe705bb0bad" providerId="ADAL" clId="{353D7CAC-76EC-41CB-9D6B-4640EA925D4D}" dt="2024-03-11T08:19:18.766" v="5716"/>
        <pc:sldMkLst>
          <pc:docMk/>
          <pc:sldMk cId="680233414" sldId="296"/>
        </pc:sldMkLst>
        <pc:spChg chg="mod">
          <ac:chgData name="서형원" userId="67981be5-bc2d-46b3-99fc-fbe705bb0bad" providerId="ADAL" clId="{353D7CAC-76EC-41CB-9D6B-4640EA925D4D}" dt="2024-03-11T06:57:06.544" v="1797" actId="207"/>
          <ac:spMkLst>
            <pc:docMk/>
            <pc:sldMk cId="680233414" sldId="296"/>
            <ac:spMk id="3" creationId="{65BD357E-97D6-63CA-B9A8-CCC52E172BA0}"/>
          </ac:spMkLst>
        </pc:spChg>
        <pc:spChg chg="del">
          <ac:chgData name="서형원" userId="67981be5-bc2d-46b3-99fc-fbe705bb0bad" providerId="ADAL" clId="{353D7CAC-76EC-41CB-9D6B-4640EA925D4D}" dt="2024-03-11T06:45:13.320" v="914" actId="478"/>
          <ac:spMkLst>
            <pc:docMk/>
            <pc:sldMk cId="680233414" sldId="296"/>
            <ac:spMk id="6" creationId="{19DED080-7C8E-4629-8247-B7F9F708D0EC}"/>
          </ac:spMkLst>
        </pc:spChg>
        <pc:picChg chg="add del mod">
          <ac:chgData name="서형원" userId="67981be5-bc2d-46b3-99fc-fbe705bb0bad" providerId="ADAL" clId="{353D7CAC-76EC-41CB-9D6B-4640EA925D4D}" dt="2024-03-11T06:45:03.433" v="910" actId="478"/>
          <ac:picMkLst>
            <pc:docMk/>
            <pc:sldMk cId="680233414" sldId="296"/>
            <ac:picMk id="2050" creationId="{1736B6C8-513C-463C-8C35-F16EA3DEA876}"/>
          </ac:picMkLst>
        </pc:picChg>
        <pc:picChg chg="add mod">
          <ac:chgData name="서형원" userId="67981be5-bc2d-46b3-99fc-fbe705bb0bad" providerId="ADAL" clId="{353D7CAC-76EC-41CB-9D6B-4640EA925D4D}" dt="2024-03-11T06:56:39.606" v="1795" actId="1076"/>
          <ac:picMkLst>
            <pc:docMk/>
            <pc:sldMk cId="680233414" sldId="296"/>
            <ac:picMk id="2052" creationId="{1AC6F6CF-92A8-432F-9811-5052C84567F2}"/>
          </ac:picMkLst>
        </pc:picChg>
        <pc:picChg chg="add del">
          <ac:chgData name="서형원" userId="67981be5-bc2d-46b3-99fc-fbe705bb0bad" providerId="ADAL" clId="{353D7CAC-76EC-41CB-9D6B-4640EA925D4D}" dt="2024-03-11T06:46:19.236" v="951"/>
          <ac:picMkLst>
            <pc:docMk/>
            <pc:sldMk cId="680233414" sldId="296"/>
            <ac:picMk id="2054" creationId="{7D9FD43D-798F-4D48-85B4-43D98C72F2F9}"/>
          </ac:picMkLst>
        </pc:picChg>
      </pc:sldChg>
      <pc:sldChg chg="addSp modSp modTransition">
        <pc:chgData name="서형원" userId="67981be5-bc2d-46b3-99fc-fbe705bb0bad" providerId="ADAL" clId="{353D7CAC-76EC-41CB-9D6B-4640EA925D4D}" dt="2024-03-11T08:19:18.766" v="5716"/>
        <pc:sldMkLst>
          <pc:docMk/>
          <pc:sldMk cId="4238464289" sldId="297"/>
        </pc:sldMkLst>
        <pc:spChg chg="mod">
          <ac:chgData name="서형원" userId="67981be5-bc2d-46b3-99fc-fbe705bb0bad" providerId="ADAL" clId="{353D7CAC-76EC-41CB-9D6B-4640EA925D4D}" dt="2024-03-11T06:43:46.273" v="781" actId="403"/>
          <ac:spMkLst>
            <pc:docMk/>
            <pc:sldMk cId="4238464289" sldId="297"/>
            <ac:spMk id="3" creationId="{D92A96F2-0426-CC8A-E4F2-678DB84449EC}"/>
          </ac:spMkLst>
        </pc:spChg>
        <pc:spChg chg="mod">
          <ac:chgData name="서형원" userId="67981be5-bc2d-46b3-99fc-fbe705bb0bad" providerId="ADAL" clId="{353D7CAC-76EC-41CB-9D6B-4640EA925D4D}" dt="2024-03-11T06:43:41.551" v="780" actId="1076"/>
          <ac:spMkLst>
            <pc:docMk/>
            <pc:sldMk cId="4238464289" sldId="297"/>
            <ac:spMk id="13" creationId="{B93557E5-FB27-CDE9-F467-751377E8512F}"/>
          </ac:spMkLst>
        </pc:spChg>
        <pc:spChg chg="mod">
          <ac:chgData name="서형원" userId="67981be5-bc2d-46b3-99fc-fbe705bb0bad" providerId="ADAL" clId="{353D7CAC-76EC-41CB-9D6B-4640EA925D4D}" dt="2024-03-11T06:43:41.551" v="780" actId="1076"/>
          <ac:spMkLst>
            <pc:docMk/>
            <pc:sldMk cId="4238464289" sldId="297"/>
            <ac:spMk id="14" creationId="{44EDD0A8-B221-9A1E-53EE-D85D2FBEDF7E}"/>
          </ac:spMkLst>
        </pc:spChg>
        <pc:picChg chg="mod">
          <ac:chgData name="서형원" userId="67981be5-bc2d-46b3-99fc-fbe705bb0bad" providerId="ADAL" clId="{353D7CAC-76EC-41CB-9D6B-4640EA925D4D}" dt="2024-03-11T06:43:41.551" v="780" actId="1076"/>
          <ac:picMkLst>
            <pc:docMk/>
            <pc:sldMk cId="4238464289" sldId="297"/>
            <ac:picMk id="8" creationId="{579B2207-E2D1-82ED-92F8-63A67D92EBBD}"/>
          </ac:picMkLst>
        </pc:picChg>
        <pc:picChg chg="mod">
          <ac:chgData name="서형원" userId="67981be5-bc2d-46b3-99fc-fbe705bb0bad" providerId="ADAL" clId="{353D7CAC-76EC-41CB-9D6B-4640EA925D4D}" dt="2024-03-11T06:43:41.551" v="780" actId="1076"/>
          <ac:picMkLst>
            <pc:docMk/>
            <pc:sldMk cId="4238464289" sldId="297"/>
            <ac:picMk id="12" creationId="{5EE625AF-3E94-8A37-3BDE-5F51BF7AA1A0}"/>
          </ac:picMkLst>
        </pc:picChg>
        <pc:picChg chg="add mod modCrop">
          <ac:chgData name="서형원" userId="67981be5-bc2d-46b3-99fc-fbe705bb0bad" providerId="ADAL" clId="{353D7CAC-76EC-41CB-9D6B-4640EA925D4D}" dt="2024-03-11T05:23:20.317" v="440" actId="1076"/>
          <ac:picMkLst>
            <pc:docMk/>
            <pc:sldMk cId="4238464289" sldId="297"/>
            <ac:picMk id="1026" creationId="{74F34F7D-D5B2-43CF-B142-5962C291C6CF}"/>
          </ac:picMkLst>
        </pc:picChg>
      </pc:sldChg>
      <pc:sldChg chg="addSp modSp add modTransition">
        <pc:chgData name="서형원" userId="67981be5-bc2d-46b3-99fc-fbe705bb0bad" providerId="ADAL" clId="{353D7CAC-76EC-41CB-9D6B-4640EA925D4D}" dt="2024-03-11T08:19:18.766" v="5716"/>
        <pc:sldMkLst>
          <pc:docMk/>
          <pc:sldMk cId="2201270557" sldId="298"/>
        </pc:sldMkLst>
        <pc:spChg chg="mod">
          <ac:chgData name="서형원" userId="67981be5-bc2d-46b3-99fc-fbe705bb0bad" providerId="ADAL" clId="{353D7CAC-76EC-41CB-9D6B-4640EA925D4D}" dt="2024-03-11T07:10:35.104" v="2296" actId="20577"/>
          <ac:spMkLst>
            <pc:docMk/>
            <pc:sldMk cId="2201270557" sldId="298"/>
            <ac:spMk id="11" creationId="{F45A12FD-3740-4456-A22A-83BF80032853}"/>
          </ac:spMkLst>
        </pc:spChg>
        <pc:graphicFrameChg chg="add mod modGraphic">
          <ac:chgData name="서형원" userId="67981be5-bc2d-46b3-99fc-fbe705bb0bad" providerId="ADAL" clId="{353D7CAC-76EC-41CB-9D6B-4640EA925D4D}" dt="2024-03-11T08:18:30.445" v="5713" actId="14100"/>
          <ac:graphicFrameMkLst>
            <pc:docMk/>
            <pc:sldMk cId="2201270557" sldId="298"/>
            <ac:graphicFrameMk id="3" creationId="{7A1CDB39-602C-4C77-9A97-97F373E87E13}"/>
          </ac:graphicFrameMkLst>
        </pc:graphicFrameChg>
      </pc:sldChg>
      <pc:sldChg chg="del">
        <pc:chgData name="서형원" userId="67981be5-bc2d-46b3-99fc-fbe705bb0bad" providerId="ADAL" clId="{353D7CAC-76EC-41CB-9D6B-4640EA925D4D}" dt="2024-03-11T04:06:56.110" v="35" actId="2696"/>
        <pc:sldMkLst>
          <pc:docMk/>
          <pc:sldMk cId="4112397372" sldId="298"/>
        </pc:sldMkLst>
      </pc:sldChg>
      <pc:sldChg chg="del">
        <pc:chgData name="서형원" userId="67981be5-bc2d-46b3-99fc-fbe705bb0bad" providerId="ADAL" clId="{353D7CAC-76EC-41CB-9D6B-4640EA925D4D}" dt="2024-03-11T04:06:56.111" v="36" actId="2696"/>
        <pc:sldMkLst>
          <pc:docMk/>
          <pc:sldMk cId="2230351099" sldId="299"/>
        </pc:sldMkLst>
      </pc:sldChg>
      <pc:sldChg chg="addSp modSp add ord modTransition">
        <pc:chgData name="서형원" userId="67981be5-bc2d-46b3-99fc-fbe705bb0bad" providerId="ADAL" clId="{353D7CAC-76EC-41CB-9D6B-4640EA925D4D}" dt="2024-03-11T08:19:18.766" v="5716"/>
        <pc:sldMkLst>
          <pc:docMk/>
          <pc:sldMk cId="3489929289" sldId="299"/>
        </pc:sldMkLst>
        <pc:spChg chg="mod">
          <ac:chgData name="서형원" userId="67981be5-bc2d-46b3-99fc-fbe705bb0bad" providerId="ADAL" clId="{353D7CAC-76EC-41CB-9D6B-4640EA925D4D}" dt="2024-03-11T08:16:46.415" v="5685" actId="20577"/>
          <ac:spMkLst>
            <pc:docMk/>
            <pc:sldMk cId="3489929289" sldId="299"/>
            <ac:spMk id="11" creationId="{F45A12FD-3740-4456-A22A-83BF80032853}"/>
          </ac:spMkLst>
        </pc:spChg>
        <pc:picChg chg="add mod">
          <ac:chgData name="서형원" userId="67981be5-bc2d-46b3-99fc-fbe705bb0bad" providerId="ADAL" clId="{353D7CAC-76EC-41CB-9D6B-4640EA925D4D}" dt="2024-03-11T08:18:19.763" v="5711" actId="1076"/>
          <ac:picMkLst>
            <pc:docMk/>
            <pc:sldMk cId="3489929289" sldId="299"/>
            <ac:picMk id="4" creationId="{72FAA459-5156-4A3A-8566-51DD9B90D884}"/>
          </ac:picMkLst>
        </pc:picChg>
        <pc:picChg chg="add mod">
          <ac:chgData name="서형원" userId="67981be5-bc2d-46b3-99fc-fbe705bb0bad" providerId="ADAL" clId="{353D7CAC-76EC-41CB-9D6B-4640EA925D4D}" dt="2024-03-11T08:18:23.923" v="5712" actId="1076"/>
          <ac:picMkLst>
            <pc:docMk/>
            <pc:sldMk cId="3489929289" sldId="299"/>
            <ac:picMk id="6146" creationId="{2693A34D-6AA8-4ABB-B98F-C36D89ACFC5E}"/>
          </ac:picMkLst>
        </pc:picChg>
      </pc:sldChg>
      <pc:sldChg chg="addSp delSp modSp add modTransition">
        <pc:chgData name="서형원" userId="67981be5-bc2d-46b3-99fc-fbe705bb0bad" providerId="ADAL" clId="{353D7CAC-76EC-41CB-9D6B-4640EA925D4D}" dt="2024-03-11T08:19:18.766" v="5716"/>
        <pc:sldMkLst>
          <pc:docMk/>
          <pc:sldMk cId="3106023461" sldId="300"/>
        </pc:sldMkLst>
        <pc:spChg chg="del">
          <ac:chgData name="서형원" userId="67981be5-bc2d-46b3-99fc-fbe705bb0bad" providerId="ADAL" clId="{353D7CAC-76EC-41CB-9D6B-4640EA925D4D}" dt="2024-03-11T07:35:02.514" v="3490" actId="478"/>
          <ac:spMkLst>
            <pc:docMk/>
            <pc:sldMk cId="3106023461" sldId="300"/>
            <ac:spMk id="2" creationId="{1D04D5FF-6DA8-D621-BF5F-C672BAE1E2FE}"/>
          </ac:spMkLst>
        </pc:spChg>
        <pc:spChg chg="add del mod">
          <ac:chgData name="서형원" userId="67981be5-bc2d-46b3-99fc-fbe705bb0bad" providerId="ADAL" clId="{353D7CAC-76EC-41CB-9D6B-4640EA925D4D}" dt="2024-03-11T07:35:04.520" v="3493" actId="478"/>
          <ac:spMkLst>
            <pc:docMk/>
            <pc:sldMk cId="3106023461" sldId="300"/>
            <ac:spMk id="6" creationId="{6141D82F-3751-4DCD-A7BD-943E9FFE8105}"/>
          </ac:spMkLst>
        </pc:spChg>
        <pc:spChg chg="add del">
          <ac:chgData name="서형원" userId="67981be5-bc2d-46b3-99fc-fbe705bb0bad" providerId="ADAL" clId="{353D7CAC-76EC-41CB-9D6B-4640EA925D4D}" dt="2024-03-11T07:35:03.653" v="3492"/>
          <ac:spMkLst>
            <pc:docMk/>
            <pc:sldMk cId="3106023461" sldId="300"/>
            <ac:spMk id="9" creationId="{8EF1D7EF-3DFB-4AAB-BA30-965C2A2105B1}"/>
          </ac:spMkLst>
        </pc:spChg>
        <pc:spChg chg="add mod">
          <ac:chgData name="서형원" userId="67981be5-bc2d-46b3-99fc-fbe705bb0bad" providerId="ADAL" clId="{353D7CAC-76EC-41CB-9D6B-4640EA925D4D}" dt="2024-03-11T07:38:25.596" v="3528" actId="20577"/>
          <ac:spMkLst>
            <pc:docMk/>
            <pc:sldMk cId="3106023461" sldId="300"/>
            <ac:spMk id="10" creationId="{46C39B9B-DB94-4485-8908-6A20680E69F2}"/>
          </ac:spMkLst>
        </pc:spChg>
        <pc:spChg chg="mod">
          <ac:chgData name="서형원" userId="67981be5-bc2d-46b3-99fc-fbe705bb0bad" providerId="ADAL" clId="{353D7CAC-76EC-41CB-9D6B-4640EA925D4D}" dt="2024-03-11T07:52:40.393" v="4448" actId="20577"/>
          <ac:spMkLst>
            <pc:docMk/>
            <pc:sldMk cId="3106023461" sldId="300"/>
            <ac:spMk id="11" creationId="{F45A12FD-3740-4456-A22A-83BF80032853}"/>
          </ac:spMkLst>
        </pc:spChg>
        <pc:graphicFrameChg chg="del">
          <ac:chgData name="서형원" userId="67981be5-bc2d-46b3-99fc-fbe705bb0bad" providerId="ADAL" clId="{353D7CAC-76EC-41CB-9D6B-4640EA925D4D}" dt="2024-03-11T07:38:26.185" v="3529" actId="478"/>
          <ac:graphicFrameMkLst>
            <pc:docMk/>
            <pc:sldMk cId="3106023461" sldId="300"/>
            <ac:graphicFrameMk id="3" creationId="{7A1CDB39-602C-4C77-9A97-97F373E87E13}"/>
          </ac:graphicFrameMkLst>
        </pc:graphicFrameChg>
        <pc:picChg chg="add mod modCrop">
          <ac:chgData name="서형원" userId="67981be5-bc2d-46b3-99fc-fbe705bb0bad" providerId="ADAL" clId="{353D7CAC-76EC-41CB-9D6B-4640EA925D4D}" dt="2024-03-11T07:52:52.812" v="4453" actId="1076"/>
          <ac:picMkLst>
            <pc:docMk/>
            <pc:sldMk cId="3106023461" sldId="300"/>
            <ac:picMk id="12" creationId="{B325D57C-160D-40ED-8FF8-C0DBB3B02100}"/>
          </ac:picMkLst>
        </pc:picChg>
        <pc:picChg chg="add mod modCrop">
          <ac:chgData name="서형원" userId="67981be5-bc2d-46b3-99fc-fbe705bb0bad" providerId="ADAL" clId="{353D7CAC-76EC-41CB-9D6B-4640EA925D4D}" dt="2024-03-11T07:52:52.812" v="4453" actId="1076"/>
          <ac:picMkLst>
            <pc:docMk/>
            <pc:sldMk cId="3106023461" sldId="300"/>
            <ac:picMk id="5122" creationId="{4CFC6AC2-701F-4063-AECB-8657A31EBAF4}"/>
          </ac:picMkLst>
        </pc:picChg>
      </pc:sldChg>
      <pc:sldChg chg="del">
        <pc:chgData name="서형원" userId="67981be5-bc2d-46b3-99fc-fbe705bb0bad" providerId="ADAL" clId="{353D7CAC-76EC-41CB-9D6B-4640EA925D4D}" dt="2024-03-11T04:06:56.112" v="37" actId="2696"/>
        <pc:sldMkLst>
          <pc:docMk/>
          <pc:sldMk cId="3213645351" sldId="300"/>
        </pc:sldMkLst>
      </pc:sldChg>
      <pc:sldChg chg="del">
        <pc:chgData name="서형원" userId="67981be5-bc2d-46b3-99fc-fbe705bb0bad" providerId="ADAL" clId="{353D7CAC-76EC-41CB-9D6B-4640EA925D4D}" dt="2024-03-11T04:06:56.112" v="38" actId="2696"/>
        <pc:sldMkLst>
          <pc:docMk/>
          <pc:sldMk cId="2071877689" sldId="301"/>
        </pc:sldMkLst>
      </pc:sldChg>
      <pc:sldChg chg="del">
        <pc:chgData name="서형원" userId="67981be5-bc2d-46b3-99fc-fbe705bb0bad" providerId="ADAL" clId="{353D7CAC-76EC-41CB-9D6B-4640EA925D4D}" dt="2024-03-11T04:06:56.113" v="39" actId="2696"/>
        <pc:sldMkLst>
          <pc:docMk/>
          <pc:sldMk cId="3146640546" sldId="302"/>
        </pc:sldMkLst>
      </pc:sldChg>
      <pc:sldChg chg="del">
        <pc:chgData name="서형원" userId="67981be5-bc2d-46b3-99fc-fbe705bb0bad" providerId="ADAL" clId="{353D7CAC-76EC-41CB-9D6B-4640EA925D4D}" dt="2024-03-11T04:06:56.114" v="40" actId="2696"/>
        <pc:sldMkLst>
          <pc:docMk/>
          <pc:sldMk cId="825956040" sldId="303"/>
        </pc:sldMkLst>
      </pc:sldChg>
      <pc:sldChg chg="del">
        <pc:chgData name="서형원" userId="67981be5-bc2d-46b3-99fc-fbe705bb0bad" providerId="ADAL" clId="{353D7CAC-76EC-41CB-9D6B-4640EA925D4D}" dt="2024-03-11T04:06:56.109" v="34" actId="2696"/>
        <pc:sldMkLst>
          <pc:docMk/>
          <pc:sldMk cId="48083889" sldId="304"/>
        </pc:sldMkLst>
      </pc:sldChg>
      <pc:sldChg chg="del">
        <pc:chgData name="서형원" userId="67981be5-bc2d-46b3-99fc-fbe705bb0bad" providerId="ADAL" clId="{353D7CAC-76EC-41CB-9D6B-4640EA925D4D}" dt="2024-03-11T04:06:46.655" v="31" actId="2696"/>
        <pc:sldMkLst>
          <pc:docMk/>
          <pc:sldMk cId="2830518499" sldId="305"/>
        </pc:sldMkLst>
      </pc:sldChg>
      <pc:sldChg chg="del">
        <pc:chgData name="서형원" userId="67981be5-bc2d-46b3-99fc-fbe705bb0bad" providerId="ADAL" clId="{353D7CAC-76EC-41CB-9D6B-4640EA925D4D}" dt="2024-03-11T04:06:46.656" v="32" actId="2696"/>
        <pc:sldMkLst>
          <pc:docMk/>
          <pc:sldMk cId="3539597750" sldId="306"/>
        </pc:sldMkLst>
      </pc:sldChg>
      <pc:sldChg chg="del">
        <pc:chgData name="서형원" userId="67981be5-bc2d-46b3-99fc-fbe705bb0bad" providerId="ADAL" clId="{353D7CAC-76EC-41CB-9D6B-4640EA925D4D}" dt="2024-03-11T05:53:00.772" v="653" actId="2696"/>
        <pc:sldMkLst>
          <pc:docMk/>
          <pc:sldMk cId="262161829" sldId="307"/>
        </pc:sldMkLst>
      </pc:sldChg>
      <pc:sldChg chg="delSp add del">
        <pc:chgData name="서형원" userId="67981be5-bc2d-46b3-99fc-fbe705bb0bad" providerId="ADAL" clId="{353D7CAC-76EC-41CB-9D6B-4640EA925D4D}" dt="2024-03-11T06:57:16.116" v="1798" actId="2696"/>
        <pc:sldMkLst>
          <pc:docMk/>
          <pc:sldMk cId="763367233" sldId="308"/>
        </pc:sldMkLst>
        <pc:spChg chg="del">
          <ac:chgData name="서형원" userId="67981be5-bc2d-46b3-99fc-fbe705bb0bad" providerId="ADAL" clId="{353D7CAC-76EC-41CB-9D6B-4640EA925D4D}" dt="2024-03-11T06:45:22.311" v="915" actId="478"/>
          <ac:spMkLst>
            <pc:docMk/>
            <pc:sldMk cId="763367233" sldId="308"/>
            <ac:spMk id="6" creationId="{19DED080-7C8E-4629-8247-B7F9F708D0EC}"/>
          </ac:spMkLst>
        </pc:spChg>
      </pc:sldChg>
      <pc:sldChg chg="del">
        <pc:chgData name="서형원" userId="67981be5-bc2d-46b3-99fc-fbe705bb0bad" providerId="ADAL" clId="{353D7CAC-76EC-41CB-9D6B-4640EA925D4D}" dt="2024-03-11T04:06:46.656" v="33" actId="2696"/>
        <pc:sldMkLst>
          <pc:docMk/>
          <pc:sldMk cId="2300791947" sldId="308"/>
        </pc:sldMkLst>
      </pc:sldChg>
      <pc:sldChg chg="del">
        <pc:chgData name="서형원" userId="67981be5-bc2d-46b3-99fc-fbe705bb0bad" providerId="ADAL" clId="{353D7CAC-76EC-41CB-9D6B-4640EA925D4D}" dt="2024-03-11T04:06:46.654" v="30" actId="2696"/>
        <pc:sldMkLst>
          <pc:docMk/>
          <pc:sldMk cId="3084895581" sldId="309"/>
        </pc:sldMkLst>
      </pc:sldChg>
      <pc:sldChg chg="del">
        <pc:chgData name="서형원" userId="67981be5-bc2d-46b3-99fc-fbe705bb0bad" providerId="ADAL" clId="{353D7CAC-76EC-41CB-9D6B-4640EA925D4D}" dt="2024-03-11T04:06:42.770" v="29" actId="2696"/>
        <pc:sldMkLst>
          <pc:docMk/>
          <pc:sldMk cId="1687895978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31FF6-D493-47AA-852C-181D83414B2A}" type="datetimeFigureOut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3EA55-C443-41BC-965B-5BFBE07AC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271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BAD49-CEE9-4C9E-919A-64194E84E17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355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3EA55-C443-41BC-965B-5BFBE07AC7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577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2A833-0881-454B-3880-D81CA0B33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5E1D23-9DF3-B8D2-6EBB-5452212EA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AB3045-318C-323C-916A-29E05CB72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ADB9AC-FA58-D2B5-5D4A-4183F4B92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3EA55-C443-41BC-965B-5BFBE07AC7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31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294AD-8FA3-8A64-2FF6-128B6C36A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557882-7000-8681-5A48-4679FB09E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2D5F08-FCA7-31D8-0D40-D903846F9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5FC1CF-5AF8-F734-97EC-FBF3EF9000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3EA55-C443-41BC-965B-5BFBE07AC72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405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4B835-79FA-2DAF-8F6D-3C665CCEC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580917-4A65-F917-37BB-3B39E4EE3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BF4B2C-FAA3-5EA6-2CF1-90E6B8A8D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53270-C7B4-4456-8DC1-1241B00CD903}" type="datetime1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7CD4E-492A-8B98-C03E-B56511DCD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82C1B0-D587-BF60-6031-E0166CA18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10F47-D155-4B31-87B1-D234EB49F7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214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91ED9-023C-A5F8-281B-E7201CBD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0959F3-DA38-7385-7F1C-8CCC3E4D8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D2A2A0-9F25-306F-BB99-72DB53CF5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C89C-5472-4DC5-B55B-8A94E97A21A2}" type="datetime1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E9FCB2-DC2A-5CC7-A996-1E515E52A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3A63F5-8AC5-40BB-285F-3E4248DF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10F47-D155-4B31-87B1-D234EB49F7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14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0EA140-1D09-9553-B7AA-C339A2CA1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B84D44-EC27-B2C6-F1EA-99027B698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C98FC-D648-B607-395B-B6A28CB8E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8E3C-D179-412C-ADBD-D3061520A89F}" type="datetime1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BDB9B1-9943-EB76-4C7B-A97092CD8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BB8499-CA16-7071-BB18-6F082313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10F47-D155-4B31-87B1-D234EB49F7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341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387F8-D0B9-3D60-944E-E577A6E065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31170"/>
            <a:ext cx="10515600" cy="4351338"/>
          </a:xfrm>
        </p:spPr>
        <p:txBody>
          <a:bodyPr/>
          <a:lstStyle>
            <a:lvl1pPr marL="228600" indent="-228600" algn="l">
              <a:lnSpc>
                <a:spcPct val="150000"/>
              </a:lnSpc>
              <a:buFont typeface="Wingdings" panose="05000000000000000000" pitchFamily="2" charset="2"/>
              <a:buChar char="l"/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685800" indent="-22860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lnSpc>
                <a:spcPct val="150000"/>
              </a:lnSpc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lnSpc>
                <a:spcPct val="150000"/>
              </a:lnSpc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lnSpc>
                <a:spcPct val="150000"/>
              </a:lnSpc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 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1BA14E-90DF-E136-F2CF-C297F7902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E69BF-FF77-4C0D-AED4-AB72D62352D8}" type="datetime1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9AC38B-83FF-155D-0811-69EF4F67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C5C14C1-BE70-4EB7-36E7-7324E1A8CE6D}"/>
              </a:ext>
            </a:extLst>
          </p:cNvPr>
          <p:cNvSpPr txBox="1">
            <a:spLocks/>
          </p:cNvSpPr>
          <p:nvPr userDrawn="1"/>
        </p:nvSpPr>
        <p:spPr>
          <a:xfrm>
            <a:off x="-1" y="-133149"/>
            <a:ext cx="12191999" cy="14643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endParaRPr lang="ko-KR" altLang="en-US" sz="30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51470CF-A11D-E3BC-92ED-B844BCF04D7B}"/>
              </a:ext>
            </a:extLst>
          </p:cNvPr>
          <p:cNvSpPr txBox="1">
            <a:spLocks/>
          </p:cNvSpPr>
          <p:nvPr userDrawn="1"/>
        </p:nvSpPr>
        <p:spPr>
          <a:xfrm>
            <a:off x="285833" y="180544"/>
            <a:ext cx="7844159" cy="612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+mj-lt"/>
              <a:buAutoNum type="romanUcPeriod"/>
            </a:pPr>
            <a:endParaRPr lang="ko-KR" altLang="en-US" sz="30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5E85CDC-409C-A57A-AA7F-16D33AC31064}"/>
              </a:ext>
            </a:extLst>
          </p:cNvPr>
          <p:cNvSpPr txBox="1">
            <a:spLocks/>
          </p:cNvSpPr>
          <p:nvPr userDrawn="1"/>
        </p:nvSpPr>
        <p:spPr>
          <a:xfrm>
            <a:off x="11386603" y="180544"/>
            <a:ext cx="525542" cy="612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endParaRPr lang="ko-KR" altLang="en-US" sz="20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C3FB29-86ED-C12F-AEAF-07095BB2733C}"/>
              </a:ext>
            </a:extLst>
          </p:cNvPr>
          <p:cNvSpPr/>
          <p:nvPr userDrawn="1"/>
        </p:nvSpPr>
        <p:spPr>
          <a:xfrm>
            <a:off x="0" y="138394"/>
            <a:ext cx="12192000" cy="10048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2BE22D2-07E9-32B9-D4F5-E479170D8CB9}"/>
              </a:ext>
            </a:extLst>
          </p:cNvPr>
          <p:cNvSpPr txBox="1">
            <a:spLocks/>
          </p:cNvSpPr>
          <p:nvPr userDrawn="1"/>
        </p:nvSpPr>
        <p:spPr>
          <a:xfrm>
            <a:off x="11388593" y="332944"/>
            <a:ext cx="525542" cy="612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endParaRPr lang="ko-KR" altLang="en-US" sz="2000" dirty="0">
              <a:solidFill>
                <a:schemeClr val="bg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2B76AB-A823-F52C-C0A6-8F1AF7023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06" y="5607"/>
            <a:ext cx="10515600" cy="1325563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2D0022-9C36-CAC5-A961-F6FED86AB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4366" y="416447"/>
            <a:ext cx="2743200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8DBF8B93-193B-462B-8541-06E76B15072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9904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2129A-B1D6-2151-C7D0-EE779CA5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638E12-7710-4488-75AD-A81C57F53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C39825-02D4-58FB-B9C7-204236C43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BEB2-876D-4EB4-88D7-193DC9EE4AAF}" type="datetime1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87502-3400-C36A-3C64-D6FC978C7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085685-7969-8F0C-4A1D-A0A2491A2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10F47-D155-4B31-87B1-D234EB49F7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799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DC4C4-E2CD-EE4F-3653-8A21E7F27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3A540B-CCDE-A5E9-ACFF-41011D66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D98980-4E3D-BA66-29B1-D4D426970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FE744-3259-4686-AF4E-9F5B49A79F09}" type="datetime1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A3C8A7-0B0F-DC25-EF61-D681F9BA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3A43C5-F9C4-A36B-C695-B273C106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10F47-D155-4B31-87B1-D234EB49F7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642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698FDE-2A93-4DE9-7274-7C9C58F77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5AD5F-58BF-7E9B-468D-ED9552503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8B5F0C-DD2F-EFAB-A6C2-2F5370484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A463B5-B0F1-3DF8-7DE7-99ADFBFEA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0B729-F7F9-4D0A-AA7F-F806585B5358}" type="datetime1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797001-A547-DB80-C771-325D880A9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2A0319-B52F-47C7-1174-8B471ABF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10F47-D155-4B31-87B1-D234EB49F7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466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BB7FE-8174-39D3-3911-90FA9E1D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5D9301-6F6A-724F-3E37-15001F341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E8E04A-3DFA-C58C-532B-FE52E0256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54F14C-96D9-3E56-FF58-EE408228A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3EF0B4-F7F6-8F02-B233-2B9FDA218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549032-E484-F634-81A1-300B28DCB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49D6-C7E7-40B4-9411-69373E72B15C}" type="datetime1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3B3EB5-B71F-C503-EEAD-9E0BD82F9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35B1D2-8A2B-3E34-82C6-D09C3BBA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10F47-D155-4B31-87B1-D234EB49F7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08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D302D-F5CB-56AA-25F6-89FA5D3CF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735D4D-C68E-5ECD-13FF-6CDFBD42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94364-A835-4FF7-8199-87708862643D}" type="datetime1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27BD91-F628-2C0B-F951-1258410A6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D84ADC-A86D-DAAF-2E75-2BE2A994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10F47-D155-4B31-87B1-D234EB49F7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066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AA475E-A57A-4B00-59A9-0F81B03CD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7F7DB-87FE-42FF-9A61-78B33B3F0AA7}" type="datetime1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879FE3-837A-405D-A465-007DA049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E17720-2708-009A-5B31-3978A015B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10F47-D155-4B31-87B1-D234EB49F7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77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36DEB-0AA3-71D5-DCB0-AD94AE2F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4D2D5A-67E9-DA57-2570-F1DA825A5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5460BA-8360-7110-A1AF-574158B6F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64E33E-580B-2D55-AEDF-0AA933353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18A2F-CA9E-475E-9FCD-A4619AA34916}" type="datetime1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536B6-7CFF-CA2B-B528-F7827F9E7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7D24ED-92C2-5DC6-DD41-0EF34CB5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10F47-D155-4B31-87B1-D234EB49F7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65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7C6AA-5C89-F2BC-D417-2BD33DD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D349A0-DDAB-1ABA-BBCF-D181DEBECA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842AB-9EB3-1E80-65E0-B0C1AF7B7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CC665A-65F8-51B2-0BC7-E2A6F6908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CB91-E697-4177-A7DE-9E336AFD5FF9}" type="datetime1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CB95D9-875E-2E03-8062-857A59A38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70C122-ED36-DF3A-1644-D78EB8F7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10F47-D155-4B31-87B1-D234EB49F7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80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0F850F-00C1-9902-E9E2-6FFD1A57E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B15CA0-FBA4-E62E-C18B-224B27688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1FBC68-8177-840D-85D9-9CDDA22C49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84F75-A603-4E78-880D-58DB808954E1}" type="datetime1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A3CD4-F6CD-911A-6BC2-5BEFAE7C1B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1C0B44-263D-76A9-CB72-332EF026B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10F47-D155-4B31-87B1-D234EB49F7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1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8C5200A-9A9E-C3E4-9497-94A8F676C3B3}"/>
              </a:ext>
            </a:extLst>
          </p:cNvPr>
          <p:cNvSpPr/>
          <p:nvPr/>
        </p:nvSpPr>
        <p:spPr>
          <a:xfrm>
            <a:off x="0" y="1169654"/>
            <a:ext cx="12192000" cy="23321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2B6420-C546-AD29-8A64-9740D6E77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69654"/>
            <a:ext cx="9144000" cy="19097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ko-KR" altLang="en-US" sz="45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캡스톤디자인</a:t>
            </a:r>
            <a:r>
              <a:rPr lang="en-US" altLang="ko-KR" sz="4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Ⅰ </a:t>
            </a:r>
            <a:r>
              <a:rPr lang="ko-KR" altLang="en-US" sz="4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계획발표 </a:t>
            </a:r>
            <a:br>
              <a:rPr lang="en-US" altLang="ko-KR" sz="4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500" b="1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SAR </a:t>
            </a:r>
            <a:r>
              <a:rPr lang="ko-KR" altLang="en-US" sz="1500" b="1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 분석 및 의미론적 분할 연구 </a:t>
            </a:r>
            <a:r>
              <a:rPr lang="en-US" altLang="ko-KR" sz="1500" b="1" i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(SAR image analysis and semantic segmentation research)</a:t>
            </a:r>
            <a:endParaRPr lang="ko-KR" altLang="en-US" sz="1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95AACBB-D8A9-AD91-AD57-7607C513E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70756" y="5531504"/>
            <a:ext cx="3006996" cy="922602"/>
          </a:xfrm>
        </p:spPr>
        <p:txBody>
          <a:bodyPr>
            <a:noAutofit/>
          </a:bodyPr>
          <a:lstStyle/>
          <a:p>
            <a:pPr algn="r"/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명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SkyPixel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algn="r"/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이지상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서형원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566541-A94F-0607-A2E2-B17562B3ABDA}"/>
              </a:ext>
            </a:extLst>
          </p:cNvPr>
          <p:cNvSpPr/>
          <p:nvPr/>
        </p:nvSpPr>
        <p:spPr>
          <a:xfrm>
            <a:off x="0" y="3516688"/>
            <a:ext cx="12192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그래픽 디자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D969166B-88C0-C737-845B-0F67A0DAF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543" y="785235"/>
            <a:ext cx="1881423" cy="1881423"/>
          </a:xfrm>
          <a:prstGeom prst="rect">
            <a:avLst/>
          </a:prstGeom>
        </p:spPr>
      </p:pic>
      <p:pic>
        <p:nvPicPr>
          <p:cNvPr id="7" name="그림 6" descr="원, 지구이(가) 표시된 사진&#10;&#10;자동 생성된 설명">
            <a:extLst>
              <a:ext uri="{FF2B5EF4-FFF2-40B4-BE49-F238E27FC236}">
                <a16:creationId xmlns:a16="http://schemas.microsoft.com/office/drawing/2014/main" id="{5B23673E-9433-206C-54C8-D0AD8259D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75" b="43707"/>
          <a:stretch/>
        </p:blipFill>
        <p:spPr>
          <a:xfrm>
            <a:off x="11164015" y="2433048"/>
            <a:ext cx="1027985" cy="1097552"/>
          </a:xfrm>
          <a:prstGeom prst="rect">
            <a:avLst/>
          </a:prstGeom>
        </p:spPr>
      </p:pic>
      <p:pic>
        <p:nvPicPr>
          <p:cNvPr id="1026" name="Picture 2" descr="한밭대학교 로고">
            <a:extLst>
              <a:ext uri="{FF2B5EF4-FFF2-40B4-BE49-F238E27FC236}">
                <a16:creationId xmlns:a16="http://schemas.microsoft.com/office/drawing/2014/main" id="{9EF258C6-3E6D-A038-DEA6-638D04FC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937" y="3608388"/>
            <a:ext cx="1480058" cy="59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70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9A21B-863F-8891-CCDF-2F8151501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619B41F-AA26-CB35-B848-230CF3C3B037}"/>
              </a:ext>
            </a:extLst>
          </p:cNvPr>
          <p:cNvSpPr/>
          <p:nvPr/>
        </p:nvSpPr>
        <p:spPr>
          <a:xfrm>
            <a:off x="0" y="504355"/>
            <a:ext cx="12192000" cy="10456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04D5FF-6DA8-D621-BF5F-C672BAE1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목표 및 계획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45A12FD-3740-4456-A22A-83BF80032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919"/>
            <a:ext cx="10515600" cy="45849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분담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1146D861-B3F2-42B8-8DA2-9BD8B865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71581"/>
            <a:ext cx="715187" cy="365125"/>
          </a:xfrm>
        </p:spPr>
        <p:txBody>
          <a:bodyPr/>
          <a:lstStyle/>
          <a:p>
            <a:fld id="{5C710F47-D155-4B31-87B1-D234EB49F705}" type="slidenum">
              <a:rPr lang="ko-KR" altLang="en-US" sz="200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10</a:t>
            </a:fld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A1CDB39-602C-4C77-9A97-97F373E87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9940"/>
              </p:ext>
            </p:extLst>
          </p:nvPr>
        </p:nvGraphicFramePr>
        <p:xfrm>
          <a:off x="2013092" y="2716585"/>
          <a:ext cx="8165816" cy="369833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082908">
                  <a:extLst>
                    <a:ext uri="{9D8B030D-6E8A-4147-A177-3AD203B41FA5}">
                      <a16:colId xmlns:a16="http://schemas.microsoft.com/office/drawing/2014/main" val="2726852916"/>
                    </a:ext>
                  </a:extLst>
                </a:gridCol>
                <a:gridCol w="4082908">
                  <a:extLst>
                    <a:ext uri="{9D8B030D-6E8A-4147-A177-3AD203B41FA5}">
                      <a16:colId xmlns:a16="http://schemas.microsoft.com/office/drawing/2014/main" val="1704611244"/>
                    </a:ext>
                  </a:extLst>
                </a:gridCol>
              </a:tblGrid>
              <a:tr h="562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서형원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663156"/>
                  </a:ext>
                </a:extLst>
              </a:tr>
              <a:tr h="5621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관련 논문 탐색 및 재현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4442580"/>
                  </a:ext>
                </a:extLst>
              </a:tr>
              <a:tr h="5621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데이터셋 탐색 및 수집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85856"/>
                  </a:ext>
                </a:extLst>
              </a:tr>
              <a:tr h="5621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논문 작성 및 자료 제작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853606"/>
                  </a:ext>
                </a:extLst>
              </a:tr>
              <a:tr h="724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EO to SAR Domain Adaptation Detection </a:t>
                      </a:r>
                      <a:r>
                        <a:rPr lang="ko-KR" altLang="en-US" dirty="0"/>
                        <a:t>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SAR Image Scaling </a:t>
                      </a:r>
                      <a:r>
                        <a:rPr lang="ko-KR" altLang="en-US" dirty="0"/>
                        <a:t>방법 탐색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44862"/>
                  </a:ext>
                </a:extLst>
              </a:tr>
              <a:tr h="724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생성 모델을 이용한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Image-to-Image </a:t>
                      </a:r>
                      <a:r>
                        <a:rPr lang="ko-KR" altLang="en-US" dirty="0"/>
                        <a:t>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SAR Segmentation</a:t>
                      </a:r>
                      <a:r>
                        <a:rPr lang="ko-KR" altLang="en-US" dirty="0"/>
                        <a:t> 데이터 증대 연구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328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270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9A21B-863F-8891-CCDF-2F8151501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619B41F-AA26-CB35-B848-230CF3C3B037}"/>
              </a:ext>
            </a:extLst>
          </p:cNvPr>
          <p:cNvSpPr/>
          <p:nvPr/>
        </p:nvSpPr>
        <p:spPr>
          <a:xfrm>
            <a:off x="0" y="504355"/>
            <a:ext cx="12192000" cy="10456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45A12FD-3740-4456-A22A-83BF80032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919"/>
            <a:ext cx="10515600" cy="45849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SAR </a:t>
            </a:r>
            <a:r>
              <a:rPr lang="ko-KR" altLang="en-US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영상의 장점</a:t>
            </a:r>
            <a:endParaRPr lang="en-US" altLang="ko-KR" sz="2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구름이 많거나 비가 오는 등 </a:t>
            </a:r>
            <a:r>
              <a:rPr lang="ko-KR" altLang="en-US" sz="1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기상 조건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영향을 받지 않음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레이더 신호를 사용하기 때문에 일광의 유무와 관계 없이 </a:t>
            </a:r>
            <a:r>
              <a:rPr lang="ko-KR" altLang="en-US" sz="1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야간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에도 데이터 수집 가능</a:t>
            </a:r>
            <a:endParaRPr lang="en-US" altLang="ko-KR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SAR </a:t>
            </a:r>
            <a:r>
              <a:rPr lang="ko-KR" altLang="en-US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영상의 활용성</a:t>
            </a:r>
            <a:endParaRPr lang="en-US" altLang="ko-KR" sz="2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국방 분야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전투기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전차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전함 등 </a:t>
            </a:r>
            <a:r>
              <a:rPr lang="ko-KR" altLang="en-US" sz="1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야간 이동 조기 탐지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가능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재난 관리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홍수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산사태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지진 등에 의한 지형 변화 모니터링하여 </a:t>
            </a:r>
            <a:r>
              <a:rPr lang="ko-KR" altLang="en-US" sz="1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재난 대응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에 도움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1146D861-B3F2-42B8-8DA2-9BD8B865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71581"/>
            <a:ext cx="715187" cy="365125"/>
          </a:xfrm>
        </p:spPr>
        <p:txBody>
          <a:bodyPr/>
          <a:lstStyle/>
          <a:p>
            <a:fld id="{5C710F47-D155-4B31-87B1-D234EB49F705}" type="slidenum">
              <a:rPr lang="ko-KR" altLang="en-US" sz="200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11</a:t>
            </a:fld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6C39B9B-DB94-4485-8908-6A20680E6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4"/>
            </a:pPr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연구의 활용성</a:t>
            </a:r>
          </a:p>
        </p:txBody>
      </p:sp>
      <p:pic>
        <p:nvPicPr>
          <p:cNvPr id="5122" name="Picture 2" descr="The SAR images (top) and optical images (bottom) for military targets... |  Download Scientific Diagram">
            <a:extLst>
              <a:ext uri="{FF2B5EF4-FFF2-40B4-BE49-F238E27FC236}">
                <a16:creationId xmlns:a16="http://schemas.microsoft.com/office/drawing/2014/main" id="{4CFC6AC2-701F-4063-AECB-8657A31EB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22"/>
          <a:stretch/>
        </p:blipFill>
        <p:spPr bwMode="auto">
          <a:xfrm>
            <a:off x="1461678" y="5174766"/>
            <a:ext cx="4237006" cy="147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he SAR images (top) and optical images (bottom) for military targets... |  Download Scientific Diagram">
            <a:extLst>
              <a:ext uri="{FF2B5EF4-FFF2-40B4-BE49-F238E27FC236}">
                <a16:creationId xmlns:a16="http://schemas.microsoft.com/office/drawing/2014/main" id="{B325D57C-160D-40ED-8FF8-C0DBB3B02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927881" y="5121790"/>
            <a:ext cx="4237008" cy="150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02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F2EC9-1F92-892C-E373-32AB0668F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2FBC4BE-1900-6142-3AD9-CBB2023C6991}"/>
              </a:ext>
            </a:extLst>
          </p:cNvPr>
          <p:cNvSpPr/>
          <p:nvPr/>
        </p:nvSpPr>
        <p:spPr>
          <a:xfrm>
            <a:off x="0" y="504355"/>
            <a:ext cx="12192000" cy="10456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832E96-9F8A-B785-EEBE-8C8AD7342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5"/>
            </a:pPr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참고문헌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C742DCFC-B80C-4A30-8480-6496DB92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71581"/>
            <a:ext cx="715187" cy="365125"/>
          </a:xfrm>
        </p:spPr>
        <p:txBody>
          <a:bodyPr/>
          <a:lstStyle/>
          <a:p>
            <a:fld id="{5C710F47-D155-4B31-87B1-D234EB49F705}" type="slidenum">
              <a:rPr lang="ko-KR" altLang="en-US" sz="200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12</a:t>
            </a:fld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765F2C9-A3B3-4A5E-877C-EC967027E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919"/>
            <a:ext cx="10515600" cy="458499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SAR Image Dataset</a:t>
            </a:r>
          </a:p>
          <a:p>
            <a:pPr lvl="1">
              <a:lnSpc>
                <a:spcPct val="150000"/>
              </a:lnSpc>
            </a:pPr>
            <a:r>
              <a:rPr lang="en-US" altLang="ko-KR" sz="1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Shermeyer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J.; Hogan, D.; Brown, J.; Van </a:t>
            </a:r>
            <a:r>
              <a:rPr lang="en-US" altLang="ko-KR" sz="1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Etten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A.; Weir, N.; </a:t>
            </a:r>
            <a:r>
              <a:rPr lang="en-US" altLang="ko-KR" sz="1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Pacifici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F.; </a:t>
            </a:r>
            <a:r>
              <a:rPr lang="en-US" altLang="ko-KR" sz="1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Hänsch,R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.; </a:t>
            </a:r>
            <a:r>
              <a:rPr lang="en-US" altLang="ko-KR" sz="1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Bastidas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A.; </a:t>
            </a:r>
            <a:r>
              <a:rPr lang="en-US" altLang="ko-KR" sz="1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Soenen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S.; </a:t>
            </a:r>
            <a:r>
              <a:rPr lang="en-US" altLang="ko-KR" sz="1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Bacastow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T.; Lewis, R. </a:t>
            </a:r>
            <a:r>
              <a:rPr lang="en-US" altLang="ko-KR" sz="1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SpaceNet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6: Multi-Sensor All Weather Mapping Dataset. </a:t>
            </a:r>
            <a:r>
              <a:rPr lang="en-US" altLang="ko-KR" sz="1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arXiv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2020</a:t>
            </a: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UDA for Segmentation</a:t>
            </a: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Zou Y.; Yu Z.; B.V.K. Kumar V.; Wang J.; Unsupervised Domain Adaptation for Semantic Segmentation via Class-Balanced Self-Training. ECCV 2018.</a:t>
            </a: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UDA for Detection From EO to SAR Images</a:t>
            </a: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Shi, Y.; Guo, Y. Unsupervised Domain Adaptation Based on Progressive Transfer for Ship Detection: From Optical to SAR Images. IEEE Transactions on Geoscience </a:t>
            </a:r>
            <a:r>
              <a:rPr lang="en-US" altLang="ko-KR" sz="1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andRemote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Sensing, Vol. 60, 2022.</a:t>
            </a: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Yang, Y.; Chen, J.; Sun, L.; Zhou, Z.; Huang, Z.; Wu, B. Unsupervised Domain-Adaptive SAR Ship Detection Based on Cross-Domain Feature Interaction and Data Contribution Balance. Remote Sensing, 2024.</a:t>
            </a:r>
          </a:p>
        </p:txBody>
      </p:sp>
    </p:spTree>
    <p:extLst>
      <p:ext uri="{BB962C8B-B14F-4D97-AF65-F5344CB8AC3E}">
        <p14:creationId xmlns:p14="http://schemas.microsoft.com/office/powerpoint/2010/main" val="2066171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0C307B-93A2-DC35-E8ED-8B318530D6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F0EF646-B584-E6F3-A424-0B7D3CB03C75}"/>
              </a:ext>
            </a:extLst>
          </p:cNvPr>
          <p:cNvSpPr txBox="1">
            <a:spLocks/>
          </p:cNvSpPr>
          <p:nvPr/>
        </p:nvSpPr>
        <p:spPr>
          <a:xfrm>
            <a:off x="852743" y="750382"/>
            <a:ext cx="10515600" cy="541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Q/A</a:t>
            </a:r>
            <a:endParaRPr lang="ko-KR" altLang="en-US" sz="8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55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B67B54-C80B-60A2-E345-5EA9BCFD9457}"/>
              </a:ext>
            </a:extLst>
          </p:cNvPr>
          <p:cNvSpPr/>
          <p:nvPr/>
        </p:nvSpPr>
        <p:spPr>
          <a:xfrm>
            <a:off x="0" y="0"/>
            <a:ext cx="12191998" cy="1122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B63CFC8-1B8E-ADEC-3ADD-8491A1385028}"/>
              </a:ext>
            </a:extLst>
          </p:cNvPr>
          <p:cNvSpPr/>
          <p:nvPr/>
        </p:nvSpPr>
        <p:spPr>
          <a:xfrm>
            <a:off x="0" y="1122497"/>
            <a:ext cx="12191998" cy="46130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및 필요성</a:t>
            </a:r>
            <a:endParaRPr lang="en-US" altLang="ko-KR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데이터셋</a:t>
            </a:r>
            <a:endParaRPr lang="en-US" altLang="ko-KR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목표 및 계획</a:t>
            </a:r>
            <a:endParaRPr lang="en-US" altLang="ko-KR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연구의 활용성</a:t>
            </a:r>
            <a:endParaRPr lang="en-US" altLang="ko-KR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2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참고문헌</a:t>
            </a:r>
            <a:endParaRPr lang="en-US" altLang="ko-KR" sz="27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DBD7A9B-0C0E-34A8-1B02-8244A13475AA}"/>
              </a:ext>
            </a:extLst>
          </p:cNvPr>
          <p:cNvSpPr txBox="1">
            <a:spLocks/>
          </p:cNvSpPr>
          <p:nvPr/>
        </p:nvSpPr>
        <p:spPr>
          <a:xfrm>
            <a:off x="275167" y="389227"/>
            <a:ext cx="11722746" cy="6121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734261DB-C932-5030-3CA6-29D50701FCCC}"/>
              </a:ext>
            </a:extLst>
          </p:cNvPr>
          <p:cNvSpPr/>
          <p:nvPr/>
        </p:nvSpPr>
        <p:spPr>
          <a:xfrm>
            <a:off x="5724226" y="1122496"/>
            <a:ext cx="5925148" cy="4613005"/>
          </a:xfrm>
          <a:prstGeom prst="flowChartInputOut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Programmer icons set Royalty Free Vector Image">
            <a:extLst>
              <a:ext uri="{FF2B5EF4-FFF2-40B4-BE49-F238E27FC236}">
                <a16:creationId xmlns:a16="http://schemas.microsoft.com/office/drawing/2014/main" id="{7E390364-F927-454E-C841-82B7C711D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1"/>
          <a:stretch/>
        </p:blipFill>
        <p:spPr bwMode="auto">
          <a:xfrm>
            <a:off x="6833941" y="1639924"/>
            <a:ext cx="3705717" cy="366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7E22FD-EBA3-4EC7-904A-B66483C97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F8B93-193B-462B-8541-06E76B150726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599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53D29-B1CB-AF82-F382-68ED9C5E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70C77C5-1C06-89F3-7E51-0C534CBA9CD1}"/>
              </a:ext>
            </a:extLst>
          </p:cNvPr>
          <p:cNvSpPr/>
          <p:nvPr/>
        </p:nvSpPr>
        <p:spPr>
          <a:xfrm>
            <a:off x="0" y="504355"/>
            <a:ext cx="12192000" cy="10456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7948B3E-280E-9A3C-A57A-21365A84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857250" indent="-857250">
              <a:buFont typeface="+mj-lt"/>
              <a:buAutoNum type="romanUcPeriod"/>
            </a:pPr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및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541EA6-6F48-F20F-6E46-EFC84622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919"/>
            <a:ext cx="10515600" cy="45849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위성 영상이란</a:t>
            </a:r>
            <a:r>
              <a:rPr lang="en-US" altLang="ko-KR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인공위성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촬영된 이미지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가시광선을 이용한 일반적인 위성 영상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(Electro-Optica)</a:t>
            </a:r>
          </a:p>
          <a:p>
            <a:pPr lvl="2">
              <a:lnSpc>
                <a:spcPct val="150000"/>
              </a:lnSpc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기상 조건과 낮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밤에 따른 제약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비전문가도 레이블링 작업 수행 가능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E74D8-4CC3-11B7-CFA3-BFE662AC674F}"/>
              </a:ext>
            </a:extLst>
          </p:cNvPr>
          <p:cNvSpPr txBox="1"/>
          <p:nvPr/>
        </p:nvSpPr>
        <p:spPr>
          <a:xfrm>
            <a:off x="162918" y="6501060"/>
            <a:ext cx="113419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자료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위성영상정보활용 및 영상처리기술 분석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KISTI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기술 보고서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2014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B336E7-A93B-2953-800D-A69E2BDD6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535" y="1829918"/>
            <a:ext cx="4404331" cy="2491184"/>
          </a:xfrm>
          <a:prstGeom prst="rect">
            <a:avLst/>
          </a:prstGeom>
        </p:spPr>
      </p:pic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D4F58D5D-A945-4C6C-8DCE-309561AF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71581"/>
            <a:ext cx="715187" cy="365125"/>
          </a:xfrm>
        </p:spPr>
        <p:txBody>
          <a:bodyPr/>
          <a:lstStyle/>
          <a:p>
            <a:fld id="{5C710F47-D155-4B31-87B1-D234EB49F705}" type="slidenum">
              <a:rPr lang="ko-KR" altLang="en-US" sz="200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3</a:t>
            </a:fld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E08A1C5D-DA76-47FD-B32C-FACF76263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3"/>
          <a:stretch/>
        </p:blipFill>
        <p:spPr bwMode="auto">
          <a:xfrm>
            <a:off x="5398984" y="4539393"/>
            <a:ext cx="1876203" cy="149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686AFF-EA4D-49AB-8E45-79504F72739B}"/>
              </a:ext>
            </a:extLst>
          </p:cNvPr>
          <p:cNvSpPr txBox="1"/>
          <p:nvPr/>
        </p:nvSpPr>
        <p:spPr>
          <a:xfrm>
            <a:off x="5584489" y="6157692"/>
            <a:ext cx="15051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EO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이미지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AC8F91-A538-4407-AB94-9F56519EA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694" y="4526194"/>
            <a:ext cx="2329720" cy="14922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A7A973-4769-4604-A13B-B354A3F94046}"/>
              </a:ext>
            </a:extLst>
          </p:cNvPr>
          <p:cNvSpPr txBox="1"/>
          <p:nvPr/>
        </p:nvSpPr>
        <p:spPr>
          <a:xfrm>
            <a:off x="2405958" y="6157693"/>
            <a:ext cx="15051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EO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8251B9F-0F99-4E7D-A482-2D97F39E54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4"/>
          <a:stretch/>
        </p:blipFill>
        <p:spPr>
          <a:xfrm>
            <a:off x="8726920" y="4539393"/>
            <a:ext cx="1875520" cy="14922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FAA3E2-B0F2-41DA-B64D-7252DDFD8272}"/>
              </a:ext>
            </a:extLst>
          </p:cNvPr>
          <p:cNvSpPr txBox="1"/>
          <p:nvPr/>
        </p:nvSpPr>
        <p:spPr>
          <a:xfrm>
            <a:off x="8769871" y="6157692"/>
            <a:ext cx="17896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MASK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이미지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3EDC89F-1F20-4CAC-B71C-3A12F666BF29}"/>
              </a:ext>
            </a:extLst>
          </p:cNvPr>
          <p:cNvCxnSpPr>
            <a:stCxn id="12" idx="3"/>
            <a:endCxn id="18" idx="1"/>
          </p:cNvCxnSpPr>
          <p:nvPr/>
        </p:nvCxnSpPr>
        <p:spPr>
          <a:xfrm>
            <a:off x="7275187" y="5285527"/>
            <a:ext cx="145173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D3D51C4-F893-4E5F-A725-F82B2F4FD497}"/>
              </a:ext>
            </a:extLst>
          </p:cNvPr>
          <p:cNvSpPr txBox="1"/>
          <p:nvPr/>
        </p:nvSpPr>
        <p:spPr>
          <a:xfrm>
            <a:off x="7508808" y="4949163"/>
            <a:ext cx="9844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labeling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432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7BDA6C-6BFE-DECA-D110-EF1D2A3D779A}"/>
              </a:ext>
            </a:extLst>
          </p:cNvPr>
          <p:cNvSpPr/>
          <p:nvPr/>
        </p:nvSpPr>
        <p:spPr>
          <a:xfrm>
            <a:off x="0" y="504355"/>
            <a:ext cx="12192000" cy="10456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B4249C-619E-9052-DF64-8B432EEEF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857250" indent="-857250">
              <a:buFont typeface="+mj-lt"/>
              <a:buAutoNum type="romanUcPeriod"/>
            </a:pPr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및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532761-2F44-D051-B3A6-C23ED0916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919"/>
            <a:ext cx="10515600" cy="45849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SAR(</a:t>
            </a:r>
            <a:r>
              <a:rPr lang="en-US" altLang="ko-KR" sz="2200" i="0" u="none" strike="noStrike" baseline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Synthetic Aperture Radar)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전자기파를 이용하여 반사된 후방산란계수를 이미지로 표현한 것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입사파 방향으로 반사되는 후방산란의 강도는 표면 상태에 영향을 받음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기상 조건과 낮</a:t>
            </a:r>
            <a:r>
              <a:rPr lang="en-US" altLang="ko-KR" sz="1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밤에 관계없이 이미지 취득이 가능</a:t>
            </a:r>
            <a:endParaRPr lang="en-US" altLang="ko-KR" sz="18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복잡한 이미징 메커니즘</a:t>
            </a:r>
            <a:endParaRPr lang="en-US" altLang="ko-KR" sz="18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레이블링에 전문가 필요</a:t>
            </a:r>
            <a:endParaRPr lang="en-US" altLang="ko-KR" sz="18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7F679-2003-3D42-7774-1357B8BEEACA}"/>
              </a:ext>
            </a:extLst>
          </p:cNvPr>
          <p:cNvSpPr txBox="1"/>
          <p:nvPr/>
        </p:nvSpPr>
        <p:spPr>
          <a:xfrm>
            <a:off x="162918" y="6501060"/>
            <a:ext cx="113419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자료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합성 개구 레이더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(SAR)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영상의 왜곡 특성 및 분석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대한전자공학회 하계학술대회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2013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D6210F47-6226-DACA-A973-7F7A5D728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3"/>
          <a:stretch/>
        </p:blipFill>
        <p:spPr bwMode="auto">
          <a:xfrm>
            <a:off x="6400330" y="4305797"/>
            <a:ext cx="1876201" cy="149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0AC625-4B24-8503-7BBE-8305340E3659}"/>
              </a:ext>
            </a:extLst>
          </p:cNvPr>
          <p:cNvSpPr txBox="1"/>
          <p:nvPr/>
        </p:nvSpPr>
        <p:spPr>
          <a:xfrm>
            <a:off x="6585834" y="5924718"/>
            <a:ext cx="15051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SAR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이미지</a:t>
            </a:r>
          </a:p>
        </p:txBody>
      </p:sp>
      <p:pic>
        <p:nvPicPr>
          <p:cNvPr id="2055" name="Picture 7" descr="Scheme of data acquisition from a SAR sensor | Download Scientific Diagram">
            <a:extLst>
              <a:ext uri="{FF2B5EF4-FFF2-40B4-BE49-F238E27FC236}">
                <a16:creationId xmlns:a16="http://schemas.microsoft.com/office/drawing/2014/main" id="{48D386FB-B016-E5ED-26AA-C7A65BC4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904" y="1968634"/>
            <a:ext cx="3087489" cy="30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70FCEC1D-6E0B-46B0-8378-9AD48AEC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71581"/>
            <a:ext cx="715187" cy="365125"/>
          </a:xfrm>
        </p:spPr>
        <p:txBody>
          <a:bodyPr/>
          <a:lstStyle/>
          <a:p>
            <a:fld id="{5C710F47-D155-4B31-87B1-D234EB49F705}" type="slidenum">
              <a:rPr lang="ko-KR" altLang="en-US" sz="200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4</a:t>
            </a:fld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C12E49BE-CB28-4C8E-A442-7280C0FDC7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3"/>
          <a:stretch/>
        </p:blipFill>
        <p:spPr bwMode="auto">
          <a:xfrm>
            <a:off x="4286975" y="4306420"/>
            <a:ext cx="1876203" cy="149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03662F-EF7C-413F-A7C8-70EDACFC25CE}"/>
              </a:ext>
            </a:extLst>
          </p:cNvPr>
          <p:cNvSpPr txBox="1"/>
          <p:nvPr/>
        </p:nvSpPr>
        <p:spPr>
          <a:xfrm>
            <a:off x="4472480" y="5924719"/>
            <a:ext cx="15051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EO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이미지</a:t>
            </a:r>
          </a:p>
        </p:txBody>
      </p:sp>
    </p:spTree>
    <p:extLst>
      <p:ext uri="{BB962C8B-B14F-4D97-AF65-F5344CB8AC3E}">
        <p14:creationId xmlns:p14="http://schemas.microsoft.com/office/powerpoint/2010/main" val="931695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7588C-6D0F-A4C9-923F-BC8F4F957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4C8C419-05F1-2915-3434-DDCAA3E1FF0C}"/>
              </a:ext>
            </a:extLst>
          </p:cNvPr>
          <p:cNvSpPr/>
          <p:nvPr/>
        </p:nvSpPr>
        <p:spPr>
          <a:xfrm>
            <a:off x="0" y="504355"/>
            <a:ext cx="12192000" cy="10456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110AEC-9E2A-B480-B7D7-356272B9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857250" indent="-857250">
              <a:buFont typeface="+mj-lt"/>
              <a:buAutoNum type="romanUcPeriod"/>
            </a:pPr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및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2A96F2-0426-CC8A-E4F2-678DB8444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919"/>
            <a:ext cx="10515600" cy="45849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위성영상에서의 </a:t>
            </a:r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Segmentation/Detection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EO</a:t>
            </a:r>
            <a:r>
              <a:rPr lang="ko-KR" altLang="en-US" sz="1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에서의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Segmentation/Detection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간단한 이미징 메커니즘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충분한 데이터셋으로 인해 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성능</a:t>
            </a:r>
            <a:endParaRPr lang="en-US" altLang="ko-KR" sz="1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SAR</a:t>
            </a:r>
            <a:r>
              <a:rPr lang="ko-KR" altLang="en-US" sz="1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에서의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Segmentation/Detection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복잡한 이미징 메커니즘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데이터셋의 부족으로 인한 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낮은 성능</a:t>
            </a:r>
            <a:endParaRPr lang="en-US" altLang="ko-KR" sz="16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AutoShape 2" descr="external/kookban...">
            <a:extLst>
              <a:ext uri="{FF2B5EF4-FFF2-40B4-BE49-F238E27FC236}">
                <a16:creationId xmlns:a16="http://schemas.microsoft.com/office/drawing/2014/main" id="{CCD8C561-53D0-7816-596A-F5E54CC23C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9B2207-E2D1-82ED-92F8-63A67D92E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531" y="1979457"/>
            <a:ext cx="3281978" cy="35009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E625AF-3E94-8A37-3BDE-5F51BF7AA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449" y="3214334"/>
            <a:ext cx="3263855" cy="29460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3557E5-FB27-CDE9-F467-751377E8512F}"/>
              </a:ext>
            </a:extLst>
          </p:cNvPr>
          <p:cNvSpPr/>
          <p:nvPr/>
        </p:nvSpPr>
        <p:spPr>
          <a:xfrm>
            <a:off x="8125803" y="3729940"/>
            <a:ext cx="508000" cy="15777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EDD0A8-B221-9A1E-53EE-D85D2FBEDF7E}"/>
              </a:ext>
            </a:extLst>
          </p:cNvPr>
          <p:cNvSpPr/>
          <p:nvPr/>
        </p:nvSpPr>
        <p:spPr>
          <a:xfrm>
            <a:off x="9742384" y="5082312"/>
            <a:ext cx="479430" cy="10746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D5151BE6-DDB7-4899-A909-6914A1537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71581"/>
            <a:ext cx="715187" cy="365125"/>
          </a:xfrm>
        </p:spPr>
        <p:txBody>
          <a:bodyPr/>
          <a:lstStyle/>
          <a:p>
            <a:fld id="{5C710F47-D155-4B31-87B1-D234EB49F705}" type="slidenum">
              <a:rPr lang="ko-KR" altLang="en-US" sz="200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5</a:t>
            </a:fld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pic>
        <p:nvPicPr>
          <p:cNvPr id="1026" name="Picture 2" descr="Object Segmentation vs. Object Detection - Which One Should You Use?">
            <a:extLst>
              <a:ext uri="{FF2B5EF4-FFF2-40B4-BE49-F238E27FC236}">
                <a16:creationId xmlns:a16="http://schemas.microsoft.com/office/drawing/2014/main" id="{74F34F7D-D5B2-43CF-B142-5962C291C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3" t="28863" r="1558" b="16293"/>
          <a:stretch/>
        </p:blipFill>
        <p:spPr bwMode="auto">
          <a:xfrm>
            <a:off x="1901433" y="4686337"/>
            <a:ext cx="3895427" cy="186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464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C985E-E469-49C4-D0AE-F0280646D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1D64F0-57D5-15DA-B16B-DE2A49A391A5}"/>
              </a:ext>
            </a:extLst>
          </p:cNvPr>
          <p:cNvSpPr/>
          <p:nvPr/>
        </p:nvSpPr>
        <p:spPr>
          <a:xfrm>
            <a:off x="0" y="504355"/>
            <a:ext cx="12192000" cy="10456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474A70-4F3C-2482-DF7E-86D14E8D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857250" indent="-857250">
              <a:buFont typeface="+mj-lt"/>
              <a:buAutoNum type="romanUcPeriod"/>
            </a:pPr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및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BD357E-97D6-63CA-B9A8-CCC52E172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919"/>
            <a:ext cx="10515600" cy="45849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UDA(Unsupervised Domain Adaptation)</a:t>
            </a:r>
            <a:r>
              <a:rPr lang="ko-KR" altLang="en-US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필요성</a:t>
            </a:r>
            <a:endParaRPr lang="en-US" altLang="ko-KR" sz="2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레이블이 있는 소스 도메인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레이블이 없거나 부족한 타겟 도메인으로 </a:t>
            </a:r>
            <a:r>
              <a:rPr lang="ko-KR" altLang="en-US" sz="1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지식 전달</a:t>
            </a:r>
          </a:p>
          <a:p>
            <a:pPr lvl="2">
              <a:lnSpc>
                <a:spcPct val="150000"/>
              </a:lnSpc>
            </a:pP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레이블이 존재하는 </a:t>
            </a:r>
            <a:r>
              <a:rPr lang="en-US" altLang="ko-KR" sz="1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EO </a:t>
            </a:r>
            <a:r>
              <a:rPr lang="ko-KR" altLang="en-US" sz="1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소스 도메인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</a:t>
            </a:r>
            <a:r>
              <a:rPr lang="en-US" altLang="ko-KR" sz="1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레이블이 존재하지 않는 </a:t>
            </a:r>
            <a:r>
              <a:rPr lang="en-US" altLang="ko-KR" sz="1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SAR </a:t>
            </a:r>
            <a:r>
              <a:rPr lang="ko-KR" altLang="en-US" sz="1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타겟 도메인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추론</a:t>
            </a:r>
            <a:endParaRPr lang="en-US" altLang="ko-KR" sz="16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EO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이미지와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SAR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이미지의 </a:t>
            </a:r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 분포를 정렬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</a:t>
            </a:r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도메인 차이로 인한 성능 하락 방지</a:t>
            </a:r>
            <a:endParaRPr lang="en-US" altLang="ko-KR" sz="20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 비싼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SAR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이미지의 레이블링 </a:t>
            </a:r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비용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필요 없이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SAR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이미지의 </a:t>
            </a:r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활용성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높일 수 있음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03173C8A-F558-4340-A311-525B04C4D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71581"/>
            <a:ext cx="715187" cy="365125"/>
          </a:xfrm>
        </p:spPr>
        <p:txBody>
          <a:bodyPr/>
          <a:lstStyle/>
          <a:p>
            <a:fld id="{5C710F47-D155-4B31-87B1-D234EB49F705}" type="slidenum">
              <a:rPr lang="ko-KR" altLang="en-US" sz="200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6</a:t>
            </a:fld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pic>
        <p:nvPicPr>
          <p:cNvPr id="2052" name="Picture 4" descr="Unsupervised Domain Adaptation for Image Classification | Encyclopedia MDPI">
            <a:extLst>
              <a:ext uri="{FF2B5EF4-FFF2-40B4-BE49-F238E27FC236}">
                <a16:creationId xmlns:a16="http://schemas.microsoft.com/office/drawing/2014/main" id="{1AC6F6CF-92A8-432F-9811-5052C8456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833" y="4407982"/>
            <a:ext cx="6675447" cy="236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233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877E5-AF44-6B09-7DD4-61674C4D8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605BD16-C2EE-45D0-989A-4AC7BC733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919"/>
            <a:ext cx="10515600" cy="45849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SpaceNet</a:t>
            </a:r>
            <a:r>
              <a:rPr lang="en-US" altLang="ko-KR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6</a:t>
            </a:r>
            <a:endParaRPr lang="en-US" altLang="ko-KR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동일한 좌표에서의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Optical, SAR, Building Segmentation Label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제공</a:t>
            </a:r>
            <a:b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Domain Adaptation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데이터 활용 가능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동일한 좌표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에서의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Optical / SAR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Segmentation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데이터 활용 가능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Building Segmentation Label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제공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해상도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수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900 × 900, 3401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B8691E-F97A-F518-8426-074DAE24F91F}"/>
              </a:ext>
            </a:extLst>
          </p:cNvPr>
          <p:cNvSpPr/>
          <p:nvPr/>
        </p:nvSpPr>
        <p:spPr>
          <a:xfrm>
            <a:off x="0" y="504355"/>
            <a:ext cx="12192000" cy="10456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C40EBC-5837-6BA6-A3BE-3B6DCFBD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데이터셋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7B0BC28C-9679-432A-8251-37C9C7B0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71581"/>
            <a:ext cx="715187" cy="365125"/>
          </a:xfrm>
        </p:spPr>
        <p:txBody>
          <a:bodyPr/>
          <a:lstStyle/>
          <a:p>
            <a:fld id="{5C710F47-D155-4B31-87B1-D234EB49F705}" type="slidenum">
              <a:rPr lang="ko-KR" altLang="en-US" sz="200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7</a:t>
            </a:fld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pic>
        <p:nvPicPr>
          <p:cNvPr id="3078" name="Picture 6" descr="https://lh7-us.googleusercontent.com/8SXbp8wr0AVwggolob_DIX2wv-Nmfy174Ed95w9HY9Jls9AiR5nuADDbABLCT7YJEc7Q9I7J_PZdX2X9msryFU4kZB9-ZaLgTEJPa4vp5eYUNGkLnF5hcppXqxAtWWfnH6JBqAWJU3OO3l66uc-M3LuJhQ=s2048">
            <a:extLst>
              <a:ext uri="{FF2B5EF4-FFF2-40B4-BE49-F238E27FC236}">
                <a16:creationId xmlns:a16="http://schemas.microsoft.com/office/drawing/2014/main" id="{8AB6FE73-CC96-4D48-920D-3ADB628D1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864" y="3366364"/>
            <a:ext cx="2009323" cy="200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lh7-us.googleusercontent.com/EOj8ePwQxCsqid0rijAP1ISieJMqVGH7_70NyQ0B_j2jwDjQA-Z-hRjfuSkZZ5VqSYNA6dTuWRBzc93S-5ypKSE-rumZUcr3UDKzlbhS5TLWpps17x-5PTzh9gXYZhDp7UtM2pIczSFVRTvsy1XYYYGJxA=s2048">
            <a:extLst>
              <a:ext uri="{FF2B5EF4-FFF2-40B4-BE49-F238E27FC236}">
                <a16:creationId xmlns:a16="http://schemas.microsoft.com/office/drawing/2014/main" id="{750217F9-617D-4B5A-A11E-3AEBBB094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408" y="3366364"/>
            <a:ext cx="2009323" cy="200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lh7-us.googleusercontent.com/HKazfXMFgdDu1E0C_IWr-gZzuDgiwpbBWEc3zGHAPLyJLxU3GX6Mxqf3ZXdamG1qT_BYazOPi-kwCY8x1XbhJFtsVes7FnUHOHrh51XgZBYotJhkBLll79W9GQiRbROPrQj6r7FDZ8nG1x7px5IhVPqP6w=s2048">
            <a:extLst>
              <a:ext uri="{FF2B5EF4-FFF2-40B4-BE49-F238E27FC236}">
                <a16:creationId xmlns:a16="http://schemas.microsoft.com/office/drawing/2014/main" id="{26EE33C1-1CD2-460E-9C4B-442B91768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953" y="3366363"/>
            <a:ext cx="2009323" cy="200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DE4757-64EC-4084-9D84-4F894E7B07AE}"/>
              </a:ext>
            </a:extLst>
          </p:cNvPr>
          <p:cNvSpPr/>
          <p:nvPr/>
        </p:nvSpPr>
        <p:spPr>
          <a:xfrm>
            <a:off x="6058155" y="5375686"/>
            <a:ext cx="18807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SAR image</a:t>
            </a:r>
            <a:endParaRPr lang="en-US" altLang="ko-KR" dirty="0"/>
          </a:p>
          <a:p>
            <a:pPr algn="ctr"/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(original)</a:t>
            </a:r>
            <a:endParaRPr lang="en-US" altLang="ko-KR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C6D465-DC34-4FD8-8F8E-96386FDA318F}"/>
              </a:ext>
            </a:extLst>
          </p:cNvPr>
          <p:cNvSpPr/>
          <p:nvPr/>
        </p:nvSpPr>
        <p:spPr>
          <a:xfrm>
            <a:off x="7881062" y="5437241"/>
            <a:ext cx="2382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</a:rPr>
              <a:t>scaled SAR image</a:t>
            </a: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</a:rPr>
              <a:t>(2-98scaled_gamma0.7)</a:t>
            </a:r>
            <a:endParaRPr lang="en-US" altLang="ko-KR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502CA5-428A-4945-8335-288477C09C22}"/>
              </a:ext>
            </a:extLst>
          </p:cNvPr>
          <p:cNvSpPr/>
          <p:nvPr/>
        </p:nvSpPr>
        <p:spPr>
          <a:xfrm>
            <a:off x="10213244" y="5375686"/>
            <a:ext cx="18807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MASK</a:t>
            </a:r>
          </a:p>
          <a:p>
            <a:pPr algn="ctr"/>
            <a:r>
              <a:rPr lang="en-US" altLang="ko-KR" b="1" dirty="0"/>
              <a:t>(Label)</a:t>
            </a:r>
          </a:p>
        </p:txBody>
      </p:sp>
    </p:spTree>
    <p:extLst>
      <p:ext uri="{BB962C8B-B14F-4D97-AF65-F5344CB8AC3E}">
        <p14:creationId xmlns:p14="http://schemas.microsoft.com/office/powerpoint/2010/main" val="299099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9A21B-863F-8891-CCDF-2F8151501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619B41F-AA26-CB35-B848-230CF3C3B037}"/>
              </a:ext>
            </a:extLst>
          </p:cNvPr>
          <p:cNvSpPr/>
          <p:nvPr/>
        </p:nvSpPr>
        <p:spPr>
          <a:xfrm>
            <a:off x="0" y="504355"/>
            <a:ext cx="12192000" cy="10456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04D5FF-6DA8-D621-BF5F-C672BAE1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목표 및 계획</a:t>
            </a:r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1146D861-B3F2-42B8-8DA2-9BD8B865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71581"/>
            <a:ext cx="715187" cy="365125"/>
          </a:xfrm>
        </p:spPr>
        <p:txBody>
          <a:bodyPr/>
          <a:lstStyle/>
          <a:p>
            <a:fld id="{5C710F47-D155-4B31-87B1-D234EB49F705}" type="slidenum">
              <a:rPr lang="ko-KR" altLang="en-US" sz="200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8</a:t>
            </a:fld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C6D011F9-03B0-4BDA-A83D-0CF05D1DF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919"/>
            <a:ext cx="10515600" cy="45849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목표</a:t>
            </a:r>
            <a:endParaRPr lang="en-US" altLang="ko-KR" sz="2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SAR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이미지의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UDA </a:t>
            </a:r>
            <a:r>
              <a:rPr lang="ko-KR" altLang="en-US" sz="1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ko-KR" altLang="en-US" sz="1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노이즈가 적은 </a:t>
            </a:r>
            <a:r>
              <a:rPr lang="en-US" altLang="ko-KR" sz="1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Ship Detection Task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</a:t>
            </a:r>
            <a:endParaRPr lang="en-US" altLang="ko-KR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SpaceNet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데이터셋을 사용하여 복잡한 도시 환경에서의 </a:t>
            </a:r>
            <a:r>
              <a:rPr lang="en-US" altLang="ko-KR" sz="1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UDA</a:t>
            </a:r>
            <a:r>
              <a:rPr lang="ko-KR" altLang="en-US" sz="1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통한 </a:t>
            </a:r>
            <a:r>
              <a:rPr lang="en-US" altLang="ko-KR" sz="1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Building Segmentation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평가 지표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IoU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연구의 성과를 정량적으로 평가하여 </a:t>
            </a:r>
            <a:r>
              <a:rPr lang="ko-KR" altLang="en-US" sz="1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실사용 가능한 수준까지 성능 향상</a:t>
            </a:r>
            <a:endParaRPr lang="en-US" altLang="ko-KR" sz="18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098" name="Picture 2" descr="mIoU(Mean Intersection over Union) 계산 - gaussian37">
            <a:extLst>
              <a:ext uri="{FF2B5EF4-FFF2-40B4-BE49-F238E27FC236}">
                <a16:creationId xmlns:a16="http://schemas.microsoft.com/office/drawing/2014/main" id="{5789B6DC-DD6B-4B4C-BA25-5B768ADD3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54" y="4328516"/>
            <a:ext cx="3041530" cy="140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B0F860-0677-4FC0-8F5F-277B2F7E8D08}"/>
              </a:ext>
            </a:extLst>
          </p:cNvPr>
          <p:cNvSpPr/>
          <p:nvPr/>
        </p:nvSpPr>
        <p:spPr>
          <a:xfrm>
            <a:off x="4150707" y="6090375"/>
            <a:ext cx="18807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Ship Detection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D690000-97BE-4505-BBEB-9954263A72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9"/>
          <a:stretch/>
        </p:blipFill>
        <p:spPr>
          <a:xfrm>
            <a:off x="6787951" y="4113958"/>
            <a:ext cx="2388511" cy="181649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121F1DC-61E2-4705-B865-5DB9F3526B6E}"/>
              </a:ext>
            </a:extLst>
          </p:cNvPr>
          <p:cNvSpPr/>
          <p:nvPr/>
        </p:nvSpPr>
        <p:spPr>
          <a:xfrm>
            <a:off x="7138882" y="6090375"/>
            <a:ext cx="4075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Building Segmentation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31906B6-4ABA-44FD-A7E3-4731ADB693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2"/>
          <a:stretch/>
        </p:blipFill>
        <p:spPr>
          <a:xfrm>
            <a:off x="9175168" y="4113957"/>
            <a:ext cx="2387670" cy="1816500"/>
          </a:xfrm>
          <a:prstGeom prst="rect">
            <a:avLst/>
          </a:prstGeom>
        </p:spPr>
      </p:pic>
      <p:pic>
        <p:nvPicPr>
          <p:cNvPr id="4108" name="Picture 12" descr="Automating Vessel Detection in SAR Satellite Imagery - Capella Space">
            <a:extLst>
              <a:ext uri="{FF2B5EF4-FFF2-40B4-BE49-F238E27FC236}">
                <a16:creationId xmlns:a16="http://schemas.microsoft.com/office/drawing/2014/main" id="{3634D818-EBFA-401B-86EB-911700E27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2" y="4113957"/>
            <a:ext cx="3228911" cy="181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793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9A21B-863F-8891-CCDF-2F8151501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619B41F-AA26-CB35-B848-230CF3C3B037}"/>
              </a:ext>
            </a:extLst>
          </p:cNvPr>
          <p:cNvSpPr/>
          <p:nvPr/>
        </p:nvSpPr>
        <p:spPr>
          <a:xfrm>
            <a:off x="0" y="504355"/>
            <a:ext cx="12192000" cy="10456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04D5FF-6DA8-D621-BF5F-C672BAE1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목표 및 계획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45A12FD-3740-4456-A22A-83BF80032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919"/>
            <a:ext cx="10515600" cy="45849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계획</a:t>
            </a:r>
            <a:endParaRPr lang="en-US" altLang="ko-KR" sz="22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UDA(Unsupervised Domain Adaptation)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논문 탐색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SAR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데이터셋 구축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분석 및 전처리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UDA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 설계</a:t>
            </a: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 Detection, Segmentation Backbone Network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탐색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Pretrained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Hugging Face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 논문 재현 및 비교 실험 수행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효용성 검증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SIA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제공한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SAR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이미지를 이용하여 성능 평가 진행</a:t>
            </a:r>
            <a:endParaRPr lang="en-US" altLang="ko-KR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endParaRPr lang="en-US" altLang="ko-KR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1146D861-B3F2-42B8-8DA2-9BD8B865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71581"/>
            <a:ext cx="715187" cy="365125"/>
          </a:xfrm>
        </p:spPr>
        <p:txBody>
          <a:bodyPr/>
          <a:lstStyle/>
          <a:p>
            <a:fld id="{5C710F47-D155-4B31-87B1-D234EB49F705}" type="slidenum">
              <a:rPr lang="ko-KR" altLang="en-US" sz="200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9</a:t>
            </a:fld>
            <a:endParaRPr lang="ko-KR" altLang="en-US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pic>
        <p:nvPicPr>
          <p:cNvPr id="6146" name="Picture 2" descr="2024년 에스아이에이 채용 기업정보 보기 | 인크루트">
            <a:extLst>
              <a:ext uri="{FF2B5EF4-FFF2-40B4-BE49-F238E27FC236}">
                <a16:creationId xmlns:a16="http://schemas.microsoft.com/office/drawing/2014/main" id="{2693A34D-6AA8-4ABB-B98F-C36D89ACF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087" y="4993996"/>
            <a:ext cx="1742710" cy="174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FAA459-5156-4A3A-8566-51DD9B90D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7" b="97697" l="322" r="98509">
                        <a14:foregroundMark x1="3910" y1="17657" x2="10762" y2="26667"/>
                        <a14:foregroundMark x1="35268" y1="11798" x2="51794" y2="7798"/>
                        <a14:foregroundMark x1="72834" y1="4081" x2="71302" y2="4889"/>
                        <a14:foregroundMark x1="75615" y1="687" x2="75615" y2="687"/>
                        <a14:foregroundMark x1="88553" y1="49131" x2="94518" y2="83192"/>
                        <a14:foregroundMark x1="78275" y1="86384" x2="36759" y2="94869"/>
                        <a14:foregroundMark x1="36759" y1="94869" x2="26683" y2="87677"/>
                        <a14:foregroundMark x1="26683" y1="87677" x2="26683" y2="87152"/>
                        <a14:foregroundMark x1="29706" y1="96768" x2="29585" y2="97737"/>
                        <a14:foregroundMark x1="98509" y1="84162" x2="97703" y2="83192"/>
                        <a14:foregroundMark x1="685" y1="16081" x2="685" y2="16081"/>
                        <a14:foregroundMark x1="322" y1="15758" x2="322" y2="15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125" y="1819484"/>
            <a:ext cx="3100508" cy="30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29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0cecb0a-6bb6-4bf8-a9a3-e4928675220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0DCBE3B8E662543A5E2A73C23D0F2DA" ma:contentTypeVersion="16" ma:contentTypeDescription="새 문서를 만듭니다." ma:contentTypeScope="" ma:versionID="baf5c9cf679ae360a7704a3a3d5adf99">
  <xsd:schema xmlns:xsd="http://www.w3.org/2001/XMLSchema" xmlns:xs="http://www.w3.org/2001/XMLSchema" xmlns:p="http://schemas.microsoft.com/office/2006/metadata/properties" xmlns:ns3="00cecb0a-6bb6-4bf8-a9a3-e4928675220e" xmlns:ns4="c7eb2516-fa56-4530-aa90-f27a76de481c" targetNamespace="http://schemas.microsoft.com/office/2006/metadata/properties" ma:root="true" ma:fieldsID="581de9ce7c7bdc3ea4686f83a11cd117" ns3:_="" ns4:_="">
    <xsd:import namespace="00cecb0a-6bb6-4bf8-a9a3-e4928675220e"/>
    <xsd:import namespace="c7eb2516-fa56-4530-aa90-f27a76de48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cecb0a-6bb6-4bf8-a9a3-e492867522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eb2516-fa56-4530-aa90-f27a76de481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FFB262-121B-41B5-90CC-84190A88072E}">
  <ds:schemaRefs>
    <ds:schemaRef ds:uri="http://schemas.microsoft.com/office/2006/metadata/properties"/>
    <ds:schemaRef ds:uri="c7eb2516-fa56-4530-aa90-f27a76de481c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http://purl.org/dc/terms/"/>
    <ds:schemaRef ds:uri="http://www.w3.org/XML/1998/namespace"/>
    <ds:schemaRef ds:uri="http://schemas.openxmlformats.org/package/2006/metadata/core-properties"/>
    <ds:schemaRef ds:uri="00cecb0a-6bb6-4bf8-a9a3-e4928675220e"/>
  </ds:schemaRefs>
</ds:datastoreItem>
</file>

<file path=customXml/itemProps2.xml><?xml version="1.0" encoding="utf-8"?>
<ds:datastoreItem xmlns:ds="http://schemas.openxmlformats.org/officeDocument/2006/customXml" ds:itemID="{D1A40982-4786-4DB7-B20C-95BB89E16D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9E27B9-1B8C-40FD-A481-4215BB6E3D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cecb0a-6bb6-4bf8-a9a3-e4928675220e"/>
    <ds:schemaRef ds:uri="c7eb2516-fa56-4530-aa90-f27a76de48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8197</TotalTime>
  <Words>735</Words>
  <Application>Microsoft Office PowerPoint</Application>
  <PresentationFormat>와이드스크린</PresentationFormat>
  <Paragraphs>117</Paragraphs>
  <Slides>13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나눔고딕</vt:lpstr>
      <vt:lpstr>나눔고딕OTF ExtraBold</vt:lpstr>
      <vt:lpstr>나눔스퀘어</vt:lpstr>
      <vt:lpstr>나눔스퀘어 Bold</vt:lpstr>
      <vt:lpstr>나눔스퀘어 ExtraBold</vt:lpstr>
      <vt:lpstr>맑은 고딕</vt:lpstr>
      <vt:lpstr>Arial</vt:lpstr>
      <vt:lpstr>Wingdings</vt:lpstr>
      <vt:lpstr>Office 테마</vt:lpstr>
      <vt:lpstr>캡스톤디자인Ⅰ 계획발표  SAR 영상 분석 및 의미론적 분할 연구 (SAR image analysis and semantic segmentation research)</vt:lpstr>
      <vt:lpstr>PowerPoint 프레젠테이션</vt:lpstr>
      <vt:lpstr>배경 및 필요성</vt:lpstr>
      <vt:lpstr>배경 및 필요성</vt:lpstr>
      <vt:lpstr>배경 및 필요성</vt:lpstr>
      <vt:lpstr>배경 및 필요성</vt:lpstr>
      <vt:lpstr>데이터셋</vt:lpstr>
      <vt:lpstr>연구 목표 및 계획</vt:lpstr>
      <vt:lpstr>연구 목표 및 계획</vt:lpstr>
      <vt:lpstr>연구 목표 및 계획</vt:lpstr>
      <vt:lpstr>연구의 활용성</vt:lpstr>
      <vt:lpstr>참고문헌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인공지능 텀프로젝트</dc:title>
  <dc:creator>Lee HyeJin</dc:creator>
  <cp:lastModifiedBy>서형원</cp:lastModifiedBy>
  <cp:revision>237</cp:revision>
  <dcterms:created xsi:type="dcterms:W3CDTF">2023-12-08T05:34:01Z</dcterms:created>
  <dcterms:modified xsi:type="dcterms:W3CDTF">2024-03-11T08:20:24Z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0x01010040DCBE3B8E662543A5E2A73C23D0F2DA</vt:lpwstr>
  </property>
</Properties>
</file>